
<file path=[Content_Types].xml><?xml version="1.0" encoding="utf-8"?>
<Types xmlns="http://schemas.openxmlformats.org/package/2006/content-types">
  <Default Extension="xml" ContentType="application/xml"/>
  <Default Extension="jpg" ContentType="image/jpeg"/>
  <Default Extension="jpeg" ContentType="image/jpeg"/>
  <Default Extension="rels" ContentType="application/vnd.openxmlformats-package.relationships+xml"/>
  <Default Extension="gif"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7"/>
  </p:notesMasterIdLst>
  <p:sldIdLst>
    <p:sldId id="256" r:id="rId2"/>
    <p:sldId id="331" r:id="rId3"/>
    <p:sldId id="317" r:id="rId4"/>
    <p:sldId id="330" r:id="rId5"/>
    <p:sldId id="328" r:id="rId6"/>
    <p:sldId id="318" r:id="rId7"/>
    <p:sldId id="313" r:id="rId8"/>
    <p:sldId id="258" r:id="rId9"/>
    <p:sldId id="262" r:id="rId10"/>
    <p:sldId id="263" r:id="rId11"/>
    <p:sldId id="265" r:id="rId12"/>
    <p:sldId id="286" r:id="rId13"/>
    <p:sldId id="266" r:id="rId14"/>
    <p:sldId id="261" r:id="rId15"/>
    <p:sldId id="268" r:id="rId16"/>
    <p:sldId id="269" r:id="rId17"/>
    <p:sldId id="270" r:id="rId18"/>
    <p:sldId id="272" r:id="rId19"/>
    <p:sldId id="273" r:id="rId20"/>
    <p:sldId id="274" r:id="rId21"/>
    <p:sldId id="305" r:id="rId22"/>
    <p:sldId id="306" r:id="rId23"/>
    <p:sldId id="307" r:id="rId24"/>
    <p:sldId id="275" r:id="rId25"/>
    <p:sldId id="276" r:id="rId26"/>
    <p:sldId id="277" r:id="rId27"/>
    <p:sldId id="278" r:id="rId28"/>
    <p:sldId id="279" r:id="rId29"/>
    <p:sldId id="281" r:id="rId30"/>
    <p:sldId id="282" r:id="rId31"/>
    <p:sldId id="283" r:id="rId32"/>
    <p:sldId id="284" r:id="rId33"/>
    <p:sldId id="309" r:id="rId34"/>
    <p:sldId id="312" r:id="rId35"/>
    <p:sldId id="308" r:id="rId36"/>
    <p:sldId id="285" r:id="rId37"/>
    <p:sldId id="287" r:id="rId38"/>
    <p:sldId id="310" r:id="rId39"/>
    <p:sldId id="311" r:id="rId40"/>
    <p:sldId id="314" r:id="rId41"/>
    <p:sldId id="332" r:id="rId42"/>
    <p:sldId id="350" r:id="rId43"/>
    <p:sldId id="351" r:id="rId44"/>
    <p:sldId id="319" r:id="rId45"/>
    <p:sldId id="320" r:id="rId46"/>
    <p:sldId id="321" r:id="rId47"/>
    <p:sldId id="322" r:id="rId48"/>
    <p:sldId id="323" r:id="rId49"/>
    <p:sldId id="324" r:id="rId50"/>
    <p:sldId id="325" r:id="rId51"/>
    <p:sldId id="326" r:id="rId52"/>
    <p:sldId id="329" r:id="rId53"/>
    <p:sldId id="327" r:id="rId54"/>
    <p:sldId id="315" r:id="rId55"/>
    <p:sldId id="302" r:id="rId56"/>
    <p:sldId id="304" r:id="rId57"/>
    <p:sldId id="303" r:id="rId58"/>
    <p:sldId id="333" r:id="rId59"/>
    <p:sldId id="334" r:id="rId60"/>
    <p:sldId id="335" r:id="rId61"/>
    <p:sldId id="336" r:id="rId62"/>
    <p:sldId id="339" r:id="rId63"/>
    <p:sldId id="341" r:id="rId64"/>
    <p:sldId id="340" r:id="rId65"/>
    <p:sldId id="343" r:id="rId66"/>
    <p:sldId id="344" r:id="rId67"/>
    <p:sldId id="345" r:id="rId68"/>
    <p:sldId id="346" r:id="rId69"/>
    <p:sldId id="347" r:id="rId70"/>
    <p:sldId id="348" r:id="rId71"/>
    <p:sldId id="349" r:id="rId72"/>
    <p:sldId id="352" r:id="rId73"/>
    <p:sldId id="353" r:id="rId74"/>
    <p:sldId id="354" r:id="rId75"/>
    <p:sldId id="356" r:id="rId76"/>
  </p:sldIdLst>
  <p:sldSz cx="9144000" cy="6858000" type="screen4x3"/>
  <p:notesSz cx="6858000" cy="9144000"/>
  <p:defaultText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787"/>
    <a:srgbClr val="DF5900"/>
    <a:srgbClr val="1F9FC6"/>
    <a:srgbClr val="FF3E38"/>
    <a:srgbClr val="FFF348"/>
    <a:srgbClr val="FF0000"/>
    <a:srgbClr val="61BB51"/>
    <a:srgbClr val="40D23E"/>
    <a:srgbClr val="A180D4"/>
    <a:srgbClr val="FF3D2E"/>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69C7853C-536D-4A76-A0AE-DD22124D55A5}" styleName="テーマ 1 - アクセント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スタイルなし/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7" autoAdjust="0"/>
    <p:restoredTop sz="93961" autoAdjust="0"/>
  </p:normalViewPr>
  <p:slideViewPr>
    <p:cSldViewPr snapToGrid="0" snapToObjects="1">
      <p:cViewPr>
        <p:scale>
          <a:sx n="68" d="100"/>
          <a:sy n="68" d="100"/>
        </p:scale>
        <p:origin x="-3312" y="-1280"/>
      </p:cViewPr>
      <p:guideLst>
        <p:guide orient="horz" pos="2160"/>
        <p:guide pos="2880"/>
      </p:guideLst>
    </p:cSldViewPr>
  </p:slideViewPr>
  <p:outlineViewPr>
    <p:cViewPr>
      <p:scale>
        <a:sx n="33" d="100"/>
        <a:sy n="33" d="100"/>
      </p:scale>
      <p:origin x="0" y="5176"/>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viewProps" Target="viewProps.xml"/><Relationship Id="rId81" Type="http://schemas.openxmlformats.org/officeDocument/2006/relationships/theme" Target="theme/theme1.xml"/><Relationship Id="rId82"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notesMaster" Target="notesMasters/notesMaster1.xml"/><Relationship Id="rId78" Type="http://schemas.openxmlformats.org/officeDocument/2006/relationships/printerSettings" Target="printerSettings/printerSettings1.bin"/><Relationship Id="rId79" Type="http://schemas.openxmlformats.org/officeDocument/2006/relationships/presProps" Target="presProp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25FB743-EF90-FD4C-9C29-D6E24D43FB5A}" type="datetimeFigureOut">
              <a:rPr kumimoji="1" lang="ja-JP" altLang="en-US" smtClean="0"/>
              <a:t>15/12/28</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E7F0C7E-D49D-FC48-9539-C3A1C8D087DF}" type="slidenum">
              <a:rPr kumimoji="1" lang="ja-JP" altLang="en-US" smtClean="0"/>
              <a:t>‹#›</a:t>
            </a:fld>
            <a:endParaRPr kumimoji="1" lang="ja-JP" altLang="en-US"/>
          </a:p>
        </p:txBody>
      </p:sp>
    </p:spTree>
    <p:extLst>
      <p:ext uri="{BB962C8B-B14F-4D97-AF65-F5344CB8AC3E}">
        <p14:creationId xmlns:p14="http://schemas.microsoft.com/office/powerpoint/2010/main" val="2279020449"/>
      </p:ext>
    </p:extLst>
  </p:cSld>
  <p:clrMap bg1="lt1" tx1="dk1" bg2="lt2" tx2="dk2" accent1="accent1" accent2="accent2" accent3="accent3" accent4="accent4" accent5="accent5" accent6="accent6" hlink="hlink" folHlink="folHlink"/>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ボールを相手の陣地に入れるゲーム</a:t>
            </a:r>
            <a:endParaRPr kumimoji="1" lang="en-US" altLang="ja-JP" dirty="0" smtClean="0"/>
          </a:p>
          <a:p>
            <a:r>
              <a:rPr kumimoji="1" lang="ja-JP" altLang="en-US" dirty="0" smtClean="0"/>
              <a:t>タッチして長押しするとボールが大きくなる。大きいほど得点が高い。</a:t>
            </a:r>
            <a:endParaRPr kumimoji="1" lang="en-US" altLang="ja-JP" dirty="0" smtClean="0"/>
          </a:p>
          <a:p>
            <a:r>
              <a:rPr kumimoji="1" lang="ja-JP" altLang="en-US" dirty="0" smtClean="0"/>
              <a:t>大きいボールと小さいボールがぶつかったら、大きいボールに飲み込まれる。</a:t>
            </a:r>
            <a:endParaRPr kumimoji="1" lang="en-US" altLang="ja-JP" dirty="0" smtClean="0"/>
          </a:p>
          <a:p>
            <a:r>
              <a:rPr kumimoji="1" lang="en-US" altLang="ja-JP" dirty="0" smtClean="0"/>
              <a:t>→</a:t>
            </a:r>
            <a:r>
              <a:rPr kumimoji="1" lang="ja-JP" altLang="en-US" dirty="0" smtClean="0"/>
              <a:t>飲み込まれるよりはそのサイズ分小さくなって失点を緩和させるとこが出来る方が、赤が生成されてしまったときの絶望が少ない。サイズが同じだった場合、消滅。</a:t>
            </a:r>
            <a:endParaRPr kumimoji="1" lang="en-US" altLang="ja-JP" dirty="0" smtClean="0"/>
          </a:p>
          <a:p>
            <a:r>
              <a:rPr kumimoji="1" lang="en-US" altLang="ja-JP" dirty="0" smtClean="0"/>
              <a:t>→</a:t>
            </a:r>
            <a:r>
              <a:rPr kumimoji="1" lang="ja-JP" altLang="en-US" dirty="0" smtClean="0"/>
              <a:t>そしたら赤に対して青のボール連射が考えられるのでは？</a:t>
            </a:r>
            <a:endParaRPr kumimoji="1" lang="en-US" altLang="ja-JP" dirty="0" smtClean="0"/>
          </a:p>
          <a:p>
            <a:r>
              <a:rPr kumimoji="1" lang="en-US" altLang="ja-JP" dirty="0" smtClean="0"/>
              <a:t>→</a:t>
            </a:r>
            <a:r>
              <a:rPr kumimoji="1" lang="ja-JP" altLang="en-US" dirty="0" smtClean="0"/>
              <a:t>同じたまに、何度も同じ色のボールを当てると色が変わってしまって得点二倍とか面白い。</a:t>
            </a:r>
            <a:endParaRPr kumimoji="1" lang="en-US" altLang="ja-JP" dirty="0" smtClean="0"/>
          </a:p>
          <a:p>
            <a:r>
              <a:rPr kumimoji="1" lang="en-US" altLang="ja-JP" dirty="0" smtClean="0"/>
              <a:t>→</a:t>
            </a:r>
            <a:r>
              <a:rPr kumimoji="1" lang="ja-JP" altLang="en-US" dirty="0" smtClean="0"/>
              <a:t>例えばでっかい赤玉に対して、青玉を１発ぶつけたとする。なにもデメリットがないと得点が緩和されすぎてしまうため、紫に変色させる。赤玉が紫に変色すると通常の得点の２倍が入る。</a:t>
            </a:r>
            <a:endParaRPr kumimoji="1" lang="en-US" altLang="ja-JP" dirty="0" smtClean="0"/>
          </a:p>
          <a:p>
            <a:r>
              <a:rPr kumimoji="1" lang="en-US" altLang="ja-JP" dirty="0" smtClean="0"/>
              <a:t>→</a:t>
            </a:r>
            <a:r>
              <a:rPr kumimoji="1" lang="ja-JP" altLang="en-US" dirty="0" smtClean="0"/>
              <a:t>赤玉を緩和</a:t>
            </a:r>
            <a:r>
              <a:rPr kumimoji="1" lang="en-US" altLang="ja-JP" dirty="0" smtClean="0"/>
              <a:t> or </a:t>
            </a:r>
            <a:r>
              <a:rPr kumimoji="1" lang="ja-JP" altLang="en-US" dirty="0" smtClean="0"/>
              <a:t>消滅させるためには緑以上のボールを生成する必要があり、それをぶつけてしまえばオレンジに変色するため青玉で連射できる。</a:t>
            </a:r>
            <a:endParaRPr kumimoji="1" lang="en-US" altLang="ja-JP" dirty="0" smtClean="0"/>
          </a:p>
          <a:p>
            <a:r>
              <a:rPr kumimoji="1" lang="en-US" altLang="ja-JP" dirty="0" smtClean="0"/>
              <a:t>→</a:t>
            </a:r>
            <a:r>
              <a:rPr kumimoji="1" lang="ja-JP" altLang="en-US" dirty="0" smtClean="0"/>
              <a:t>攻撃する側としても相手が放った青玉にわざと赤玉をぶつける事で紫に意図的に変色させ得点アップを狙う戦略も考えられる。</a:t>
            </a:r>
            <a:endParaRPr kumimoji="1" lang="en-US" altLang="ja-JP" dirty="0" smtClean="0"/>
          </a:p>
          <a:p>
            <a:r>
              <a:rPr kumimoji="1" lang="ja-JP" altLang="en-US" dirty="0" smtClean="0"/>
              <a:t>色の要素とか面白そう。例えば、赤のボールと青のボールがぶつかると紫のボールになり、紫に何らかの役割を持たせる。</a:t>
            </a:r>
            <a:endParaRPr kumimoji="1" lang="en-US" altLang="ja-JP" dirty="0" smtClean="0"/>
          </a:p>
          <a:p>
            <a:r>
              <a:rPr kumimoji="1" lang="ja-JP" altLang="en-US" dirty="0" smtClean="0"/>
              <a:t>色の要素を使う場合、自分が使えるボールも色が順番に変わる方が戦略を組みやすいのでは。</a:t>
            </a:r>
            <a:endParaRPr kumimoji="1" lang="en-US" altLang="ja-JP" dirty="0" smtClean="0"/>
          </a:p>
          <a:p>
            <a:r>
              <a:rPr kumimoji="1" lang="ja-JP" altLang="en-US" dirty="0" smtClean="0"/>
              <a:t>相手の陣地に入ったら得点が表示。</a:t>
            </a:r>
            <a:endParaRPr kumimoji="1" lang="en-US" altLang="ja-JP" dirty="0" smtClean="0"/>
          </a:p>
          <a:p>
            <a:r>
              <a:rPr kumimoji="1" lang="ja-JP" altLang="en-US" dirty="0" smtClean="0"/>
              <a:t>大きいほど遅い？や小さいほど速いなどの要素を作ると面白そう。</a:t>
            </a:r>
            <a:r>
              <a:rPr kumimoji="1" lang="en-US" altLang="ja-JP" dirty="0" smtClean="0"/>
              <a:t>→</a:t>
            </a:r>
            <a:r>
              <a:rPr kumimoji="1" lang="ja-JP" altLang="en-US" dirty="0" smtClean="0"/>
              <a:t>真ん中が一番強い？</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9E7F0C7E-D49D-FC48-9539-C3A1C8D087DF}" type="slidenum">
              <a:rPr kumimoji="1" lang="ja-JP" altLang="en-US" smtClean="0"/>
              <a:t>1</a:t>
            </a:fld>
            <a:endParaRPr kumimoji="1" lang="ja-JP" altLang="en-US"/>
          </a:p>
        </p:txBody>
      </p:sp>
    </p:spTree>
    <p:extLst>
      <p:ext uri="{BB962C8B-B14F-4D97-AF65-F5344CB8AC3E}">
        <p14:creationId xmlns:p14="http://schemas.microsoft.com/office/powerpoint/2010/main" val="9369506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E7F0C7E-D49D-FC48-9539-C3A1C8D087DF}" type="slidenum">
              <a:rPr kumimoji="1" lang="ja-JP" altLang="en-US" smtClean="0"/>
              <a:t>55</a:t>
            </a:fld>
            <a:endParaRPr kumimoji="1" lang="ja-JP" altLang="en-US"/>
          </a:p>
        </p:txBody>
      </p:sp>
    </p:spTree>
    <p:extLst>
      <p:ext uri="{BB962C8B-B14F-4D97-AF65-F5344CB8AC3E}">
        <p14:creationId xmlns:p14="http://schemas.microsoft.com/office/powerpoint/2010/main" val="296539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E7F0C7E-D49D-FC48-9539-C3A1C8D087DF}" type="slidenum">
              <a:rPr kumimoji="1" lang="ja-JP" altLang="en-US" smtClean="0"/>
              <a:t>56</a:t>
            </a:fld>
            <a:endParaRPr kumimoji="1" lang="ja-JP" altLang="en-US"/>
          </a:p>
        </p:txBody>
      </p:sp>
    </p:spTree>
    <p:extLst>
      <p:ext uri="{BB962C8B-B14F-4D97-AF65-F5344CB8AC3E}">
        <p14:creationId xmlns:p14="http://schemas.microsoft.com/office/powerpoint/2010/main" val="296539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・チャージが逆になる</a:t>
            </a:r>
            <a:endParaRPr kumimoji="1" lang="en-US" altLang="ja-JP" dirty="0" smtClean="0"/>
          </a:p>
          <a:p>
            <a:r>
              <a:rPr kumimoji="1" lang="ja-JP" altLang="en-US" dirty="0" smtClean="0"/>
              <a:t>・ボールの速度が速くなる</a:t>
            </a:r>
            <a:endParaRPr kumimoji="1" lang="en-US" altLang="ja-JP" dirty="0" smtClean="0"/>
          </a:p>
          <a:p>
            <a:r>
              <a:rPr kumimoji="1" lang="ja-JP" altLang="en-US" dirty="0" smtClean="0"/>
              <a:t>・全てのボールが赤（紫になる）</a:t>
            </a:r>
            <a:endParaRPr kumimoji="1" lang="en-US" altLang="ja-JP" dirty="0" smtClean="0"/>
          </a:p>
          <a:p>
            <a:r>
              <a:rPr kumimoji="1" lang="ja-JP" altLang="en-US" dirty="0" smtClean="0"/>
              <a:t>・黒ボールを排出（金色ボールでしか倒せない）</a:t>
            </a:r>
            <a:endParaRPr kumimoji="1" lang="en-US" altLang="ja-JP" dirty="0" smtClean="0"/>
          </a:p>
          <a:p>
            <a:r>
              <a:rPr kumimoji="1" lang="ja-JP" altLang="en-US" dirty="0" smtClean="0"/>
              <a:t>・左右反転する</a:t>
            </a:r>
            <a:endParaRPr kumimoji="1" lang="en-US" altLang="ja-JP" dirty="0" smtClean="0"/>
          </a:p>
          <a:p>
            <a:r>
              <a:rPr kumimoji="1" lang="ja-JP" altLang="en-US" dirty="0" smtClean="0"/>
              <a:t>・</a:t>
            </a:r>
            <a:r>
              <a:rPr kumimoji="1" lang="en-US" altLang="ja-JP" dirty="0" smtClean="0"/>
              <a:t>1UP</a:t>
            </a:r>
            <a:endParaRPr kumimoji="1" lang="ja-JP" altLang="en-US" dirty="0"/>
          </a:p>
        </p:txBody>
      </p:sp>
      <p:sp>
        <p:nvSpPr>
          <p:cNvPr id="4" name="スライド番号プレースホルダー 3"/>
          <p:cNvSpPr>
            <a:spLocks noGrp="1"/>
          </p:cNvSpPr>
          <p:nvPr>
            <p:ph type="sldNum" sz="quarter" idx="10"/>
          </p:nvPr>
        </p:nvSpPr>
        <p:spPr/>
        <p:txBody>
          <a:bodyPr/>
          <a:lstStyle/>
          <a:p>
            <a:fld id="{9E7F0C7E-D49D-FC48-9539-C3A1C8D087DF}" type="slidenum">
              <a:rPr kumimoji="1" lang="ja-JP" altLang="en-US" smtClean="0"/>
              <a:t>60</a:t>
            </a:fld>
            <a:endParaRPr kumimoji="1" lang="ja-JP" altLang="en-US"/>
          </a:p>
        </p:txBody>
      </p:sp>
    </p:spTree>
    <p:extLst>
      <p:ext uri="{BB962C8B-B14F-4D97-AF65-F5344CB8AC3E}">
        <p14:creationId xmlns:p14="http://schemas.microsoft.com/office/powerpoint/2010/main" val="28474800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dirty="0" smtClean="0"/>
              <a:t>同じ色を連続で消すと生成？（運ゲーになりかねない）（</a:t>
            </a:r>
            <a:r>
              <a:rPr kumimoji="1" lang="en-US" altLang="ja-JP" dirty="0" smtClean="0"/>
              <a:t>timer</a:t>
            </a:r>
            <a:r>
              <a:rPr kumimoji="1" lang="ja-JP" altLang="en-US" dirty="0" smtClean="0"/>
              <a:t>が</a:t>
            </a:r>
            <a:r>
              <a:rPr kumimoji="1" lang="en-US" altLang="ja-JP" dirty="0" smtClean="0"/>
              <a:t>1000</a:t>
            </a:r>
            <a:r>
              <a:rPr kumimoji="1" lang="ja-JP" altLang="en-US" dirty="0" smtClean="0"/>
              <a:t>を超えたら（約</a:t>
            </a:r>
            <a:r>
              <a:rPr kumimoji="1" lang="en-US" altLang="ja-JP" dirty="0" smtClean="0"/>
              <a:t>10</a:t>
            </a:r>
            <a:r>
              <a:rPr kumimoji="1" lang="ja-JP" altLang="en-US" dirty="0" smtClean="0"/>
              <a:t>秒間））</a:t>
            </a:r>
            <a:endParaRPr kumimoji="1"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dirty="0" smtClean="0"/>
              <a:t>青？　：　</a:t>
            </a:r>
            <a:r>
              <a:rPr kumimoji="1" lang="en-US" altLang="ja-JP" dirty="0" smtClean="0"/>
              <a:t>×3 or ×5 </a:t>
            </a:r>
            <a:r>
              <a:rPr kumimoji="1" lang="ja-JP" altLang="en-US" dirty="0" smtClean="0"/>
              <a:t>を生成</a:t>
            </a:r>
            <a:endParaRPr kumimoji="1"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dirty="0" smtClean="0"/>
              <a:t>緑？　：　スカイブルー</a:t>
            </a:r>
            <a:r>
              <a:rPr kumimoji="1" lang="en-US" altLang="ja-JP" dirty="0" smtClean="0"/>
              <a:t> or ×3</a:t>
            </a:r>
            <a:r>
              <a:rPr kumimoji="1" lang="en-US" altLang="ja-JP" baseline="0" dirty="0" smtClean="0"/>
              <a:t> </a:t>
            </a:r>
            <a:r>
              <a:rPr kumimoji="1" lang="ja-JP" altLang="en-US" dirty="0" smtClean="0"/>
              <a:t>を生成</a:t>
            </a:r>
            <a:endParaRPr kumimoji="1"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dirty="0" smtClean="0"/>
              <a:t>オレンジ？　：　ブラウン　</a:t>
            </a:r>
            <a:r>
              <a:rPr kumimoji="1" lang="en-US" altLang="ja-JP" dirty="0" smtClean="0"/>
              <a:t>or ×</a:t>
            </a:r>
            <a:r>
              <a:rPr kumimoji="1" lang="ja-JP" altLang="en-US" dirty="0" smtClean="0"/>
              <a:t>２　を生成</a:t>
            </a:r>
            <a:endParaRPr kumimoji="1"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dirty="0" smtClean="0"/>
              <a:t>赤？　：　紫</a:t>
            </a:r>
            <a:r>
              <a:rPr kumimoji="1" lang="en-US" altLang="ja-JP" baseline="0" dirty="0" smtClean="0"/>
              <a:t> </a:t>
            </a:r>
            <a:r>
              <a:rPr kumimoji="1" lang="ja-JP" altLang="en-US" dirty="0" smtClean="0"/>
              <a:t>を生成</a:t>
            </a:r>
            <a:endParaRPr kumimoji="1"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dirty="0" smtClean="0"/>
              <a:t>消したときのエフェクト（消した場所にエフェクトが集まって？ボールがランダムで何かに変わって上に飛んでいく）</a:t>
            </a:r>
            <a:endParaRPr kumimoji="1" lang="en-US" altLang="ja-JP" dirty="0" smtClean="0"/>
          </a:p>
          <a:p>
            <a:endParaRPr kumimoji="1" lang="en-US" altLang="ja-JP" dirty="0" smtClean="0"/>
          </a:p>
          <a:p>
            <a:r>
              <a:rPr kumimoji="1" lang="ja-JP" altLang="en-US" dirty="0" smtClean="0"/>
              <a:t>全ての？を消すとボスの？が生成される（全ての色のボールを当てると消せる）</a:t>
            </a:r>
            <a:endParaRPr kumimoji="1" lang="en-US" altLang="ja-JP" dirty="0" smtClean="0"/>
          </a:p>
          <a:p>
            <a:r>
              <a:rPr kumimoji="1" lang="ja-JP" altLang="en-US" dirty="0" smtClean="0"/>
              <a:t>・チャージが逆になる</a:t>
            </a:r>
            <a:endParaRPr kumimoji="1" lang="en-US" altLang="ja-JP" dirty="0" smtClean="0"/>
          </a:p>
          <a:p>
            <a:r>
              <a:rPr kumimoji="1" lang="ja-JP" altLang="en-US" dirty="0" smtClean="0"/>
              <a:t>・ボールの速度が速くなる</a:t>
            </a:r>
            <a:endParaRPr kumimoji="1" lang="en-US" altLang="ja-JP" dirty="0" smtClean="0"/>
          </a:p>
          <a:p>
            <a:r>
              <a:rPr kumimoji="1" lang="ja-JP" altLang="en-US" dirty="0" smtClean="0"/>
              <a:t>・全てのボールが赤（紫になる）</a:t>
            </a:r>
            <a:endParaRPr kumimoji="1" lang="en-US" altLang="ja-JP" dirty="0" smtClean="0"/>
          </a:p>
          <a:p>
            <a:r>
              <a:rPr kumimoji="1" lang="ja-JP" altLang="en-US" dirty="0" smtClean="0"/>
              <a:t>・黒ボールを排出（金色ボールでしか倒せない）</a:t>
            </a:r>
            <a:endParaRPr kumimoji="1" lang="en-US" altLang="ja-JP" dirty="0" smtClean="0"/>
          </a:p>
          <a:p>
            <a:r>
              <a:rPr kumimoji="1" lang="ja-JP" altLang="en-US" dirty="0" smtClean="0"/>
              <a:t>・左右反転する</a:t>
            </a:r>
            <a:endParaRPr kumimoji="1" lang="en-US" altLang="ja-JP" dirty="0" smtClean="0"/>
          </a:p>
          <a:p>
            <a:r>
              <a:rPr kumimoji="1" lang="ja-JP" altLang="en-US" dirty="0" smtClean="0"/>
              <a:t>・</a:t>
            </a:r>
            <a:r>
              <a:rPr kumimoji="1" lang="en-US" altLang="ja-JP" dirty="0" smtClean="0"/>
              <a:t>1UP</a:t>
            </a:r>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9E7F0C7E-D49D-FC48-9539-C3A1C8D087DF}" type="slidenum">
              <a:rPr kumimoji="1" lang="ja-JP" altLang="en-US" smtClean="0"/>
              <a:t>61</a:t>
            </a:fld>
            <a:endParaRPr kumimoji="1" lang="ja-JP" altLang="en-US"/>
          </a:p>
        </p:txBody>
      </p:sp>
    </p:spTree>
    <p:extLst>
      <p:ext uri="{BB962C8B-B14F-4D97-AF65-F5344CB8AC3E}">
        <p14:creationId xmlns:p14="http://schemas.microsoft.com/office/powerpoint/2010/main" val="41690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E7F0C7E-D49D-FC48-9539-C3A1C8D087DF}" type="slidenum">
              <a:rPr kumimoji="1" lang="ja-JP" altLang="en-US" smtClean="0"/>
              <a:t>5</a:t>
            </a:fld>
            <a:endParaRPr kumimoji="1" lang="ja-JP" altLang="en-US"/>
          </a:p>
        </p:txBody>
      </p:sp>
    </p:spTree>
    <p:extLst>
      <p:ext uri="{BB962C8B-B14F-4D97-AF65-F5344CB8AC3E}">
        <p14:creationId xmlns:p14="http://schemas.microsoft.com/office/powerpoint/2010/main" val="3367851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E7F0C7E-D49D-FC48-9539-C3A1C8D087DF}" type="slidenum">
              <a:rPr kumimoji="1" lang="ja-JP" altLang="en-US" smtClean="0"/>
              <a:t>8</a:t>
            </a:fld>
            <a:endParaRPr kumimoji="1" lang="ja-JP" altLang="en-US"/>
          </a:p>
        </p:txBody>
      </p:sp>
    </p:spTree>
    <p:extLst>
      <p:ext uri="{BB962C8B-B14F-4D97-AF65-F5344CB8AC3E}">
        <p14:creationId xmlns:p14="http://schemas.microsoft.com/office/powerpoint/2010/main" val="3010184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E7F0C7E-D49D-FC48-9539-C3A1C8D087DF}" type="slidenum">
              <a:rPr kumimoji="1" lang="ja-JP" altLang="en-US" smtClean="0"/>
              <a:t>10</a:t>
            </a:fld>
            <a:endParaRPr kumimoji="1" lang="ja-JP" altLang="en-US"/>
          </a:p>
        </p:txBody>
      </p:sp>
    </p:spTree>
    <p:extLst>
      <p:ext uri="{BB962C8B-B14F-4D97-AF65-F5344CB8AC3E}">
        <p14:creationId xmlns:p14="http://schemas.microsoft.com/office/powerpoint/2010/main" val="815150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E7F0C7E-D49D-FC48-9539-C3A1C8D087DF}" type="slidenum">
              <a:rPr kumimoji="1" lang="ja-JP" altLang="en-US" smtClean="0"/>
              <a:t>16</a:t>
            </a:fld>
            <a:endParaRPr kumimoji="1" lang="ja-JP" altLang="en-US"/>
          </a:p>
        </p:txBody>
      </p:sp>
    </p:spTree>
    <p:extLst>
      <p:ext uri="{BB962C8B-B14F-4D97-AF65-F5344CB8AC3E}">
        <p14:creationId xmlns:p14="http://schemas.microsoft.com/office/powerpoint/2010/main" val="765051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E7F0C7E-D49D-FC48-9539-C3A1C8D087DF}" type="slidenum">
              <a:rPr kumimoji="1" lang="ja-JP" altLang="en-US" smtClean="0"/>
              <a:t>39</a:t>
            </a:fld>
            <a:endParaRPr kumimoji="1" lang="ja-JP" altLang="en-US"/>
          </a:p>
        </p:txBody>
      </p:sp>
    </p:spTree>
    <p:extLst>
      <p:ext uri="{BB962C8B-B14F-4D97-AF65-F5344CB8AC3E}">
        <p14:creationId xmlns:p14="http://schemas.microsoft.com/office/powerpoint/2010/main" val="3382034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E7F0C7E-D49D-FC48-9539-C3A1C8D087DF}" type="slidenum">
              <a:rPr kumimoji="1" lang="ja-JP" altLang="en-US" smtClean="0"/>
              <a:t>40</a:t>
            </a:fld>
            <a:endParaRPr kumimoji="1" lang="ja-JP" altLang="en-US"/>
          </a:p>
        </p:txBody>
      </p:sp>
    </p:spTree>
    <p:extLst>
      <p:ext uri="{BB962C8B-B14F-4D97-AF65-F5344CB8AC3E}">
        <p14:creationId xmlns:p14="http://schemas.microsoft.com/office/powerpoint/2010/main" val="3382034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E7F0C7E-D49D-FC48-9539-C3A1C8D087DF}" type="slidenum">
              <a:rPr kumimoji="1" lang="ja-JP" altLang="en-US" smtClean="0"/>
              <a:t>41</a:t>
            </a:fld>
            <a:endParaRPr kumimoji="1" lang="ja-JP" altLang="en-US"/>
          </a:p>
        </p:txBody>
      </p:sp>
    </p:spTree>
    <p:extLst>
      <p:ext uri="{BB962C8B-B14F-4D97-AF65-F5344CB8AC3E}">
        <p14:creationId xmlns:p14="http://schemas.microsoft.com/office/powerpoint/2010/main" val="3382034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E7F0C7E-D49D-FC48-9539-C3A1C8D087DF}" type="slidenum">
              <a:rPr kumimoji="1" lang="ja-JP" altLang="en-US" smtClean="0"/>
              <a:t>42</a:t>
            </a:fld>
            <a:endParaRPr kumimoji="1" lang="ja-JP" altLang="en-US"/>
          </a:p>
        </p:txBody>
      </p:sp>
    </p:spTree>
    <p:extLst>
      <p:ext uri="{BB962C8B-B14F-4D97-AF65-F5344CB8AC3E}">
        <p14:creationId xmlns:p14="http://schemas.microsoft.com/office/powerpoint/2010/main" val="3382034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a:prstGeom prst="rect">
            <a:avLst/>
          </a:prstGeo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DCDDCF4B-1CFF-C148-8929-4667919F0CAF}" type="datetimeFigureOut">
              <a:rPr kumimoji="1" lang="ja-JP" altLang="en-US" smtClean="0"/>
              <a:t>15/12/28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BC0566D-6D12-4D4E-95D4-B65749B02372}" type="slidenum">
              <a:rPr kumimoji="1" lang="ja-JP" altLang="en-US" smtClean="0"/>
              <a:t>‹#›</a:t>
            </a:fld>
            <a:endParaRPr kumimoji="1" lang="ja-JP" altLang="en-US"/>
          </a:p>
        </p:txBody>
      </p:sp>
    </p:spTree>
    <p:extLst>
      <p:ext uri="{BB962C8B-B14F-4D97-AF65-F5344CB8AC3E}">
        <p14:creationId xmlns:p14="http://schemas.microsoft.com/office/powerpoint/2010/main" val="1866348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a:prstGeom prst="rect">
            <a:avLst/>
          </a:prstGeom>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1600200"/>
            <a:ext cx="8229600" cy="4525963"/>
          </a:xfrm>
          <a:prstGeom prst="rect">
            <a:avLst/>
          </a:prstGeo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DCDDCF4B-1CFF-C148-8929-4667919F0CAF}" type="datetimeFigureOut">
              <a:rPr kumimoji="1" lang="ja-JP" altLang="en-US" smtClean="0"/>
              <a:t>15/12/28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BC0566D-6D12-4D4E-95D4-B65749B02372}" type="slidenum">
              <a:rPr kumimoji="1" lang="ja-JP" altLang="en-US" smtClean="0"/>
              <a:t>‹#›</a:t>
            </a:fld>
            <a:endParaRPr kumimoji="1" lang="ja-JP" altLang="en-US"/>
          </a:p>
        </p:txBody>
      </p:sp>
    </p:spTree>
    <p:extLst>
      <p:ext uri="{BB962C8B-B14F-4D97-AF65-F5344CB8AC3E}">
        <p14:creationId xmlns:p14="http://schemas.microsoft.com/office/powerpoint/2010/main" val="37265985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a:prstGeom prst="rect">
            <a:avLst/>
          </a:prstGeo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a:prstGeom prst="rect">
            <a:avLst/>
          </a:prstGeo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DCDDCF4B-1CFF-C148-8929-4667919F0CAF}" type="datetimeFigureOut">
              <a:rPr kumimoji="1" lang="ja-JP" altLang="en-US" smtClean="0"/>
              <a:t>15/12/28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BC0566D-6D12-4D4E-95D4-B65749B02372}" type="slidenum">
              <a:rPr kumimoji="1" lang="ja-JP" altLang="en-US" smtClean="0"/>
              <a:t>‹#›</a:t>
            </a:fld>
            <a:endParaRPr kumimoji="1" lang="ja-JP" altLang="en-US"/>
          </a:p>
        </p:txBody>
      </p:sp>
    </p:spTree>
    <p:extLst>
      <p:ext uri="{BB962C8B-B14F-4D97-AF65-F5344CB8AC3E}">
        <p14:creationId xmlns:p14="http://schemas.microsoft.com/office/powerpoint/2010/main" val="3399011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4" name="日付プレースホルダー 3"/>
          <p:cNvSpPr>
            <a:spLocks noGrp="1"/>
          </p:cNvSpPr>
          <p:nvPr>
            <p:ph type="dt" sz="half" idx="10"/>
          </p:nvPr>
        </p:nvSpPr>
        <p:spPr/>
        <p:txBody>
          <a:bodyPr/>
          <a:lstStyle/>
          <a:p>
            <a:fld id="{DCDDCF4B-1CFF-C148-8929-4667919F0CAF}" type="datetimeFigureOut">
              <a:rPr kumimoji="1" lang="ja-JP" altLang="en-US" smtClean="0"/>
              <a:t>15/12/28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BC0566D-6D12-4D4E-95D4-B65749B02372}" type="slidenum">
              <a:rPr kumimoji="1" lang="ja-JP" altLang="en-US" smtClean="0"/>
              <a:t>‹#›</a:t>
            </a:fld>
            <a:endParaRPr kumimoji="1" lang="ja-JP" altLang="en-US"/>
          </a:p>
        </p:txBody>
      </p:sp>
    </p:spTree>
    <p:extLst>
      <p:ext uri="{BB962C8B-B14F-4D97-AF65-F5344CB8AC3E}">
        <p14:creationId xmlns:p14="http://schemas.microsoft.com/office/powerpoint/2010/main" val="1989481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DCDDCF4B-1CFF-C148-8929-4667919F0CAF}" type="datetimeFigureOut">
              <a:rPr kumimoji="1" lang="ja-JP" altLang="en-US" smtClean="0"/>
              <a:t>15/12/28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BC0566D-6D12-4D4E-95D4-B65749B02372}" type="slidenum">
              <a:rPr kumimoji="1" lang="ja-JP" altLang="en-US" smtClean="0"/>
              <a:t>‹#›</a:t>
            </a:fld>
            <a:endParaRPr kumimoji="1" lang="ja-JP" altLang="en-US"/>
          </a:p>
        </p:txBody>
      </p:sp>
    </p:spTree>
    <p:extLst>
      <p:ext uri="{BB962C8B-B14F-4D97-AF65-F5344CB8AC3E}">
        <p14:creationId xmlns:p14="http://schemas.microsoft.com/office/powerpoint/2010/main" val="3815905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a:prstGeom prst="rect">
            <a:avLst/>
          </a:prstGeom>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DCDDCF4B-1CFF-C148-8929-4667919F0CAF}" type="datetimeFigureOut">
              <a:rPr kumimoji="1" lang="ja-JP" altLang="en-US" smtClean="0"/>
              <a:t>15/12/28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BC0566D-6D12-4D4E-95D4-B65749B02372}" type="slidenum">
              <a:rPr kumimoji="1" lang="ja-JP" altLang="en-US" smtClean="0"/>
              <a:t>‹#›</a:t>
            </a:fld>
            <a:endParaRPr kumimoji="1" lang="ja-JP" altLang="en-US"/>
          </a:p>
        </p:txBody>
      </p:sp>
    </p:spTree>
    <p:extLst>
      <p:ext uri="{BB962C8B-B14F-4D97-AF65-F5344CB8AC3E}">
        <p14:creationId xmlns:p14="http://schemas.microsoft.com/office/powerpoint/2010/main" val="915949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a:prstGeom prst="rect">
            <a:avLst/>
          </a:prstGeom>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DCDDCF4B-1CFF-C148-8929-4667919F0CAF}" type="datetimeFigureOut">
              <a:rPr kumimoji="1" lang="ja-JP" altLang="en-US" smtClean="0"/>
              <a:t>15/12/28</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BBC0566D-6D12-4D4E-95D4-B65749B02372}" type="slidenum">
              <a:rPr kumimoji="1" lang="ja-JP" altLang="en-US" smtClean="0"/>
              <a:t>‹#›</a:t>
            </a:fld>
            <a:endParaRPr kumimoji="1" lang="ja-JP" altLang="en-US"/>
          </a:p>
        </p:txBody>
      </p:sp>
    </p:spTree>
    <p:extLst>
      <p:ext uri="{BB962C8B-B14F-4D97-AF65-F5344CB8AC3E}">
        <p14:creationId xmlns:p14="http://schemas.microsoft.com/office/powerpoint/2010/main" val="3397434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a:prstGeom prst="rect">
            <a:avLst/>
          </a:prstGeom>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DCDDCF4B-1CFF-C148-8929-4667919F0CAF}" type="datetimeFigureOut">
              <a:rPr kumimoji="1" lang="ja-JP" altLang="en-US" smtClean="0"/>
              <a:t>15/12/28</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BBC0566D-6D12-4D4E-95D4-B65749B02372}" type="slidenum">
              <a:rPr kumimoji="1" lang="ja-JP" altLang="en-US" smtClean="0"/>
              <a:t>‹#›</a:t>
            </a:fld>
            <a:endParaRPr kumimoji="1" lang="ja-JP" altLang="en-US"/>
          </a:p>
        </p:txBody>
      </p:sp>
    </p:spTree>
    <p:extLst>
      <p:ext uri="{BB962C8B-B14F-4D97-AF65-F5344CB8AC3E}">
        <p14:creationId xmlns:p14="http://schemas.microsoft.com/office/powerpoint/2010/main" val="647786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DCDDCF4B-1CFF-C148-8929-4667919F0CAF}" type="datetimeFigureOut">
              <a:rPr kumimoji="1" lang="ja-JP" altLang="en-US" smtClean="0"/>
              <a:t>15/12/28</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BBC0566D-6D12-4D4E-95D4-B65749B02372}" type="slidenum">
              <a:rPr kumimoji="1" lang="ja-JP" altLang="en-US" smtClean="0"/>
              <a:t>‹#›</a:t>
            </a:fld>
            <a:endParaRPr kumimoji="1" lang="ja-JP" altLang="en-US"/>
          </a:p>
        </p:txBody>
      </p:sp>
    </p:spTree>
    <p:extLst>
      <p:ext uri="{BB962C8B-B14F-4D97-AF65-F5344CB8AC3E}">
        <p14:creationId xmlns:p14="http://schemas.microsoft.com/office/powerpoint/2010/main" val="3266400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a:prstGeom prst="rect">
            <a:avLst/>
          </a:prstGeo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DCDDCF4B-1CFF-C148-8929-4667919F0CAF}" type="datetimeFigureOut">
              <a:rPr kumimoji="1" lang="ja-JP" altLang="en-US" smtClean="0"/>
              <a:t>15/12/28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BC0566D-6D12-4D4E-95D4-B65749B02372}" type="slidenum">
              <a:rPr kumimoji="1" lang="ja-JP" altLang="en-US" smtClean="0"/>
              <a:t>‹#›</a:t>
            </a:fld>
            <a:endParaRPr kumimoji="1" lang="ja-JP" altLang="en-US"/>
          </a:p>
        </p:txBody>
      </p:sp>
    </p:spTree>
    <p:extLst>
      <p:ext uri="{BB962C8B-B14F-4D97-AF65-F5344CB8AC3E}">
        <p14:creationId xmlns:p14="http://schemas.microsoft.com/office/powerpoint/2010/main" val="1696883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a:prstGeom prst="rect">
            <a:avLst/>
          </a:prstGeo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DCDDCF4B-1CFF-C148-8929-4667919F0CAF}" type="datetimeFigureOut">
              <a:rPr kumimoji="1" lang="ja-JP" altLang="en-US" smtClean="0"/>
              <a:t>15/12/28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BC0566D-6D12-4D4E-95D4-B65749B02372}" type="slidenum">
              <a:rPr kumimoji="1" lang="ja-JP" altLang="en-US" smtClean="0"/>
              <a:t>‹#›</a:t>
            </a:fld>
            <a:endParaRPr kumimoji="1" lang="ja-JP" altLang="en-US"/>
          </a:p>
        </p:txBody>
      </p:sp>
    </p:spTree>
    <p:extLst>
      <p:ext uri="{BB962C8B-B14F-4D97-AF65-F5344CB8AC3E}">
        <p14:creationId xmlns:p14="http://schemas.microsoft.com/office/powerpoint/2010/main" val="35244891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DDCF4B-1CFF-C148-8929-4667919F0CAF}" type="datetimeFigureOut">
              <a:rPr kumimoji="1" lang="ja-JP" altLang="en-US" smtClean="0"/>
              <a:t>15/12/28</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C0566D-6D12-4D4E-95D4-B65749B02372}" type="slidenum">
              <a:rPr kumimoji="1" lang="ja-JP" altLang="en-US" smtClean="0"/>
              <a:t>‹#›</a:t>
            </a:fld>
            <a:endParaRPr kumimoji="1" lang="ja-JP" altLang="en-US"/>
          </a:p>
        </p:txBody>
      </p:sp>
    </p:spTree>
    <p:extLst>
      <p:ext uri="{BB962C8B-B14F-4D97-AF65-F5344CB8AC3E}">
        <p14:creationId xmlns:p14="http://schemas.microsoft.com/office/powerpoint/2010/main" val="13859024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gif"/><Relationship Id="rId4" Type="http://schemas.openxmlformats.org/officeDocument/2006/relationships/image" Target="../media/image3.jp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5" Type="http://schemas.microsoft.com/office/2007/relationships/hdphoto" Target="../media/hdphoto1.wdp"/><Relationship Id="rId6"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microsoft.com/office/2007/relationships/hdphoto" Target="../media/hdphoto2.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7.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12.png"/><Relationship Id="rId5" Type="http://schemas.microsoft.com/office/2007/relationships/hdphoto" Target="../media/hdphoto4.wdp"/><Relationship Id="rId6" Type="http://schemas.openxmlformats.org/officeDocument/2006/relationships/image" Target="../media/image13.png"/><Relationship Id="rId7" Type="http://schemas.microsoft.com/office/2007/relationships/hdphoto" Target="../media/hdphoto5.wdp"/><Relationship Id="rId8" Type="http://schemas.openxmlformats.org/officeDocument/2006/relationships/image" Target="../media/image14.png"/><Relationship Id="rId9" Type="http://schemas.microsoft.com/office/2007/relationships/hdphoto" Target="../media/hdphoto6.wdp"/><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4" Type="http://schemas.microsoft.com/office/2007/relationships/hdphoto" Target="../media/hdphoto7.wdp"/><Relationship Id="rId5" Type="http://schemas.openxmlformats.org/officeDocument/2006/relationships/image" Target="../media/image19.png"/><Relationship Id="rId6" Type="http://schemas.openxmlformats.org/officeDocument/2006/relationships/image" Target="../media/image20.png"/><Relationship Id="rId7" Type="http://schemas.microsoft.com/office/2007/relationships/hdphoto" Target="../media/hdphoto8.wdp"/><Relationship Id="rId8" Type="http://schemas.openxmlformats.org/officeDocument/2006/relationships/image" Target="../media/image21.png"/><Relationship Id="rId9" Type="http://schemas.openxmlformats.org/officeDocument/2006/relationships/image" Target="../media/image22.png"/><Relationship Id="rId10" Type="http://schemas.microsoft.com/office/2007/relationships/hdphoto" Target="../media/hdphoto9.wdp"/><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microsoft.com/office/2007/relationships/hdphoto" Target="../media/hdphoto10.wdp"/><Relationship Id="rId4" Type="http://schemas.microsoft.com/office/2007/relationships/hdphoto" Target="../media/hdphoto11.wdp"/><Relationship Id="rId1" Type="http://schemas.openxmlformats.org/officeDocument/2006/relationships/slideLayout" Target="../slideLayouts/slideLayout2.xml"/><Relationship Id="rId2" Type="http://schemas.openxmlformats.org/officeDocument/2006/relationships/image" Target="../media/image27.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9.png"/></Relationships>
</file>

<file path=ppt/slides/_rels/slide74.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p:cNvSpPr/>
          <p:nvPr/>
        </p:nvSpPr>
        <p:spPr>
          <a:xfrm>
            <a:off x="2836333" y="423333"/>
            <a:ext cx="3541889" cy="575733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4" name="円/楕円 3"/>
          <p:cNvSpPr/>
          <p:nvPr/>
        </p:nvSpPr>
        <p:spPr>
          <a:xfrm>
            <a:off x="3668574" y="3998377"/>
            <a:ext cx="533041" cy="53311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 name="円/楕円 4"/>
          <p:cNvSpPr/>
          <p:nvPr/>
        </p:nvSpPr>
        <p:spPr>
          <a:xfrm>
            <a:off x="4902733" y="4417335"/>
            <a:ext cx="1081759" cy="100351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 name="円/楕円 5"/>
          <p:cNvSpPr/>
          <p:nvPr/>
        </p:nvSpPr>
        <p:spPr>
          <a:xfrm>
            <a:off x="-5191633" y="3783841"/>
            <a:ext cx="1081759" cy="1003515"/>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7" name="上矢印 6"/>
          <p:cNvSpPr/>
          <p:nvPr/>
        </p:nvSpPr>
        <p:spPr>
          <a:xfrm>
            <a:off x="4636212" y="3492221"/>
            <a:ext cx="266521" cy="506156"/>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上矢印 7"/>
          <p:cNvSpPr/>
          <p:nvPr/>
        </p:nvSpPr>
        <p:spPr>
          <a:xfrm>
            <a:off x="5290298" y="3492221"/>
            <a:ext cx="266521" cy="506156"/>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下矢印 9"/>
          <p:cNvSpPr/>
          <p:nvPr/>
        </p:nvSpPr>
        <p:spPr>
          <a:xfrm>
            <a:off x="3496119" y="2320626"/>
            <a:ext cx="344909" cy="501757"/>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下矢印 10"/>
          <p:cNvSpPr/>
          <p:nvPr/>
        </p:nvSpPr>
        <p:spPr>
          <a:xfrm>
            <a:off x="4029160" y="2320626"/>
            <a:ext cx="344909" cy="501757"/>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 name="加算記号 1"/>
          <p:cNvSpPr/>
          <p:nvPr/>
        </p:nvSpPr>
        <p:spPr>
          <a:xfrm>
            <a:off x="2881343" y="4706917"/>
            <a:ext cx="614776" cy="641650"/>
          </a:xfrm>
          <a:prstGeom prst="mathPlus">
            <a:avLst>
              <a:gd name="adj1" fmla="val 11112"/>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 name="テキスト ボックス 2"/>
          <p:cNvSpPr txBox="1"/>
          <p:nvPr/>
        </p:nvSpPr>
        <p:spPr>
          <a:xfrm>
            <a:off x="3366060" y="4650042"/>
            <a:ext cx="663100" cy="707886"/>
          </a:xfrm>
          <a:prstGeom prst="rect">
            <a:avLst/>
          </a:prstGeom>
          <a:noFill/>
          <a:ln>
            <a:noFill/>
          </a:ln>
        </p:spPr>
        <p:txBody>
          <a:bodyPr wrap="square" rtlCol="0">
            <a:spAutoFit/>
          </a:bodyPr>
          <a:lstStyle/>
          <a:p>
            <a:r>
              <a:rPr kumimoji="1" lang="ja-JP" altLang="en-US" sz="4000" dirty="0" smtClean="0">
                <a:solidFill>
                  <a:srgbClr val="FF0000"/>
                </a:solidFill>
                <a:latin typeface="ＤＦＰ太丸ゴシック体"/>
                <a:ea typeface="ＤＦＰ太丸ゴシック体"/>
                <a:cs typeface="ＤＦＰ太丸ゴシック体"/>
              </a:rPr>
              <a:t>２</a:t>
            </a:r>
            <a:endParaRPr kumimoji="1" lang="ja-JP" altLang="en-US" sz="4000" dirty="0">
              <a:solidFill>
                <a:srgbClr val="FF0000"/>
              </a:solidFill>
              <a:latin typeface="ＤＦＰ太丸ゴシック体"/>
              <a:ea typeface="ＤＦＰ太丸ゴシック体"/>
              <a:cs typeface="ＤＦＰ太丸ゴシック体"/>
            </a:endParaRPr>
          </a:p>
        </p:txBody>
      </p:sp>
      <p:sp>
        <p:nvSpPr>
          <p:cNvPr id="13" name="円/楕円 12"/>
          <p:cNvSpPr/>
          <p:nvPr/>
        </p:nvSpPr>
        <p:spPr>
          <a:xfrm>
            <a:off x="-3905116" y="2412221"/>
            <a:ext cx="1081759" cy="1080000"/>
          </a:xfrm>
          <a:prstGeom prst="ellipse">
            <a:avLst/>
          </a:prstGeom>
          <a:gradFill flip="none" rotWithShape="1">
            <a:gsLst>
              <a:gs pos="71000">
                <a:schemeClr val="accent4">
                  <a:tint val="100000"/>
                  <a:shade val="100000"/>
                  <a:satMod val="130000"/>
                </a:schemeClr>
              </a:gs>
              <a:gs pos="0">
                <a:schemeClr val="accent4">
                  <a:tint val="50000"/>
                  <a:shade val="100000"/>
                  <a:satMod val="350000"/>
                </a:schemeClr>
              </a:gs>
            </a:gsLst>
            <a:path path="circle">
              <a:fillToRect l="50000" t="50000" r="50000" b="50000"/>
            </a:path>
            <a:tileRect/>
          </a:gradFill>
          <a:effectLst>
            <a:glow rad="1016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15" name="円/楕円 14"/>
          <p:cNvSpPr/>
          <p:nvPr/>
        </p:nvSpPr>
        <p:spPr>
          <a:xfrm>
            <a:off x="106659" y="216266"/>
            <a:ext cx="1081759" cy="1003515"/>
          </a:xfrm>
          <a:prstGeom prst="ellipse">
            <a:avLst/>
          </a:prstGeom>
          <a:gradFill flip="none" rotWithShape="1">
            <a:gsLst>
              <a:gs pos="30000">
                <a:schemeClr val="accent5">
                  <a:tint val="100000"/>
                  <a:shade val="100000"/>
                  <a:satMod val="130000"/>
                </a:schemeClr>
              </a:gs>
              <a:gs pos="100000">
                <a:schemeClr val="accent5">
                  <a:tint val="50000"/>
                  <a:shade val="100000"/>
                  <a:satMod val="350000"/>
                </a:schemeClr>
              </a:gs>
              <a:gs pos="71000">
                <a:schemeClr val="accent5">
                  <a:tint val="100000"/>
                  <a:shade val="100000"/>
                  <a:satMod val="130000"/>
                </a:schemeClr>
              </a:gs>
              <a:gs pos="0">
                <a:schemeClr val="accent5">
                  <a:tint val="50000"/>
                  <a:shade val="100000"/>
                  <a:satMod val="350000"/>
                </a:schemeClr>
              </a:gs>
              <a:gs pos="50000">
                <a:srgbClr val="3366FF"/>
              </a:gs>
            </a:gsLst>
            <a:path path="circle">
              <a:fillToRect l="50000" t="50000" r="50000" b="50000"/>
            </a:path>
            <a:tileRect/>
          </a:gradFill>
          <a:effectLst>
            <a:glow rad="101600">
              <a:schemeClr val="accent5">
                <a:satMod val="175000"/>
                <a:alpha val="40000"/>
              </a:schemeClr>
            </a:glow>
            <a:outerShdw blurRad="40000" dist="23000" dir="5400000" rotWithShape="0">
              <a:srgbClr val="000000">
                <a:alpha val="35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dirty="0"/>
          </a:p>
        </p:txBody>
      </p:sp>
      <p:sp>
        <p:nvSpPr>
          <p:cNvPr id="16" name="円/楕円 15"/>
          <p:cNvSpPr/>
          <p:nvPr/>
        </p:nvSpPr>
        <p:spPr>
          <a:xfrm>
            <a:off x="4587401" y="2716067"/>
            <a:ext cx="1081759" cy="1003515"/>
          </a:xfrm>
          <a:prstGeom prst="ellipse">
            <a:avLst/>
          </a:prstGeom>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7" name="円/楕円 16"/>
          <p:cNvSpPr/>
          <p:nvPr/>
        </p:nvSpPr>
        <p:spPr>
          <a:xfrm>
            <a:off x="7367790" y="4285599"/>
            <a:ext cx="1081759" cy="1003515"/>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9" name="円/楕円 18"/>
          <p:cNvSpPr/>
          <p:nvPr/>
        </p:nvSpPr>
        <p:spPr>
          <a:xfrm>
            <a:off x="7520190" y="5486429"/>
            <a:ext cx="1081759" cy="1003515"/>
          </a:xfrm>
          <a:prstGeom prst="ellipse">
            <a:avLst/>
          </a:prstGeom>
          <a:gradFill flip="none" rotWithShape="1">
            <a:gsLst>
              <a:gs pos="73000">
                <a:srgbClr val="FF6600"/>
              </a:gs>
              <a:gs pos="48000">
                <a:srgbClr val="FFFF00"/>
              </a:gs>
            </a:gsLst>
            <a:lin ang="1980000" scaled="0"/>
            <a:tileRect/>
          </a:gradFill>
          <a:effectLst>
            <a:glow rad="152400">
              <a:srgbClr val="FFFF00">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20" name="円/楕円 19"/>
          <p:cNvSpPr/>
          <p:nvPr/>
        </p:nvSpPr>
        <p:spPr>
          <a:xfrm>
            <a:off x="6220319" y="4306809"/>
            <a:ext cx="1081759" cy="1003515"/>
          </a:xfrm>
          <a:prstGeom prst="ellipse">
            <a:avLst/>
          </a:prstGeom>
          <a:gradFill flip="none" rotWithShape="1">
            <a:gsLst>
              <a:gs pos="100000">
                <a:srgbClr val="FF6600"/>
              </a:gs>
              <a:gs pos="55000">
                <a:srgbClr val="FFFF00"/>
              </a:gs>
            </a:gsLst>
            <a:path path="circle">
              <a:fillToRect l="50000" t="50000" r="50000" b="50000"/>
            </a:path>
            <a:tileRect/>
          </a:gradFill>
          <a:effectLst>
            <a:glow rad="101600">
              <a:srgbClr val="FFFF00">
                <a:alpha val="40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22" name="円/楕円 21"/>
          <p:cNvSpPr/>
          <p:nvPr/>
        </p:nvSpPr>
        <p:spPr>
          <a:xfrm>
            <a:off x="11780498" y="334847"/>
            <a:ext cx="1081759" cy="1080000"/>
          </a:xfrm>
          <a:prstGeom prst="ellipse">
            <a:avLst/>
          </a:prstGeom>
          <a:gradFill flip="none" rotWithShape="1">
            <a:gsLst>
              <a:gs pos="71000">
                <a:schemeClr val="tx1"/>
              </a:gs>
              <a:gs pos="0">
                <a:srgbClr val="0000FF"/>
              </a:gs>
            </a:gsLst>
            <a:path path="circle">
              <a:fillToRect l="50000" t="50000" r="50000" b="50000"/>
            </a:path>
            <a:tileRect/>
          </a:gradFill>
          <a:effectLst>
            <a:glow rad="101600">
              <a:schemeClr val="tx1">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24" name="円/楕円 23"/>
          <p:cNvSpPr/>
          <p:nvPr/>
        </p:nvSpPr>
        <p:spPr>
          <a:xfrm>
            <a:off x="11780498" y="1583670"/>
            <a:ext cx="1081759" cy="1080000"/>
          </a:xfrm>
          <a:prstGeom prst="ellipse">
            <a:avLst/>
          </a:prstGeom>
          <a:gradFill flip="none" rotWithShape="1">
            <a:gsLst>
              <a:gs pos="71000">
                <a:schemeClr val="tx1"/>
              </a:gs>
              <a:gs pos="0">
                <a:srgbClr val="FF0000"/>
              </a:gs>
            </a:gsLst>
            <a:path path="circle">
              <a:fillToRect l="50000" t="50000" r="50000" b="50000"/>
            </a:path>
            <a:tileRect/>
          </a:gradFill>
          <a:effectLst>
            <a:glow rad="101600">
              <a:schemeClr val="tx1">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25" name="円/楕円 24"/>
          <p:cNvSpPr/>
          <p:nvPr/>
        </p:nvSpPr>
        <p:spPr>
          <a:xfrm>
            <a:off x="11780498" y="2835577"/>
            <a:ext cx="1081759" cy="1080000"/>
          </a:xfrm>
          <a:prstGeom prst="ellipse">
            <a:avLst/>
          </a:prstGeom>
          <a:gradFill flip="none" rotWithShape="1">
            <a:gsLst>
              <a:gs pos="71000">
                <a:schemeClr val="tx1"/>
              </a:gs>
              <a:gs pos="0">
                <a:srgbClr val="008000"/>
              </a:gs>
            </a:gsLst>
            <a:path path="circle">
              <a:fillToRect l="50000" t="50000" r="50000" b="50000"/>
            </a:path>
            <a:tileRect/>
          </a:gradFill>
          <a:effectLst>
            <a:glow rad="101600">
              <a:schemeClr val="tx1">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26" name="円/楕円 25"/>
          <p:cNvSpPr/>
          <p:nvPr/>
        </p:nvSpPr>
        <p:spPr>
          <a:xfrm>
            <a:off x="11780498" y="4031793"/>
            <a:ext cx="1081759" cy="1080000"/>
          </a:xfrm>
          <a:prstGeom prst="ellipse">
            <a:avLst/>
          </a:prstGeom>
          <a:gradFill flip="none" rotWithShape="1">
            <a:gsLst>
              <a:gs pos="71000">
                <a:schemeClr val="tx1"/>
              </a:gs>
              <a:gs pos="0">
                <a:srgbClr val="FF6600"/>
              </a:gs>
            </a:gsLst>
            <a:path path="circle">
              <a:fillToRect l="50000" t="50000" r="50000" b="50000"/>
            </a:path>
            <a:tileRect/>
          </a:gradFill>
          <a:effectLst>
            <a:glow rad="101600">
              <a:schemeClr val="tx1">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27" name="円/楕円 26"/>
          <p:cNvSpPr/>
          <p:nvPr/>
        </p:nvSpPr>
        <p:spPr>
          <a:xfrm>
            <a:off x="8582399" y="580155"/>
            <a:ext cx="1081759" cy="1080000"/>
          </a:xfrm>
          <a:prstGeom prst="ellipse">
            <a:avLst/>
          </a:prstGeom>
          <a:gradFill flip="none" rotWithShape="1">
            <a:gsLst>
              <a:gs pos="71000">
                <a:schemeClr val="tx1"/>
              </a:gs>
              <a:gs pos="0">
                <a:schemeClr val="bg1"/>
              </a:gs>
            </a:gsLst>
            <a:path path="circle">
              <a:fillToRect l="50000" t="50000" r="50000" b="50000"/>
            </a:path>
            <a:tileRect/>
          </a:gradFill>
          <a:effectLst>
            <a:glow rad="101600">
              <a:schemeClr val="tx1">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28" name="円/楕円 27"/>
          <p:cNvSpPr/>
          <p:nvPr/>
        </p:nvSpPr>
        <p:spPr>
          <a:xfrm>
            <a:off x="13251114" y="334847"/>
            <a:ext cx="1081759" cy="1080000"/>
          </a:xfrm>
          <a:prstGeom prst="ellipse">
            <a:avLst/>
          </a:prstGeom>
          <a:gradFill flip="none" rotWithShape="1">
            <a:gsLst>
              <a:gs pos="71000">
                <a:schemeClr val="tx1"/>
              </a:gs>
              <a:gs pos="0">
                <a:schemeClr val="bg1"/>
              </a:gs>
            </a:gsLst>
            <a:path path="circle">
              <a:fillToRect l="50000" t="50000" r="50000" b="50000"/>
            </a:path>
            <a:tileRect/>
          </a:gradFill>
          <a:effectLst>
            <a:glow rad="101600">
              <a:srgbClr val="0000FF">
                <a:alpha val="40000"/>
              </a:srgb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9" name="テキスト ボックス 8"/>
          <p:cNvSpPr txBox="1"/>
          <p:nvPr/>
        </p:nvSpPr>
        <p:spPr>
          <a:xfrm>
            <a:off x="13544158" y="378765"/>
            <a:ext cx="586002" cy="830997"/>
          </a:xfrm>
          <a:prstGeom prst="rect">
            <a:avLst/>
          </a:prstGeom>
          <a:noFill/>
        </p:spPr>
        <p:txBody>
          <a:bodyPr wrap="none" rtlCol="0">
            <a:spAutoFit/>
          </a:bodyPr>
          <a:lstStyle/>
          <a:p>
            <a:r>
              <a:rPr kumimoji="1" lang="en-US" altLang="ja-JP" sz="4800" dirty="0" smtClean="0">
                <a:solidFill>
                  <a:srgbClr val="3366FF"/>
                </a:solidFill>
                <a:latin typeface="Spin Cycle"/>
                <a:cs typeface="Spin Cycle"/>
              </a:rPr>
              <a:t>5</a:t>
            </a:r>
            <a:endParaRPr kumimoji="1" lang="ja-JP" altLang="en-US" sz="4800" dirty="0">
              <a:solidFill>
                <a:srgbClr val="3366FF"/>
              </a:solidFill>
              <a:latin typeface="Spin Cycle"/>
              <a:cs typeface="Spin Cycle"/>
            </a:endParaRPr>
          </a:p>
        </p:txBody>
      </p:sp>
      <p:sp>
        <p:nvSpPr>
          <p:cNvPr id="30" name="円/楕円 29"/>
          <p:cNvSpPr/>
          <p:nvPr/>
        </p:nvSpPr>
        <p:spPr>
          <a:xfrm>
            <a:off x="13251114" y="1545406"/>
            <a:ext cx="1081759" cy="1080000"/>
          </a:xfrm>
          <a:prstGeom prst="ellipse">
            <a:avLst/>
          </a:prstGeom>
          <a:gradFill flip="none" rotWithShape="1">
            <a:gsLst>
              <a:gs pos="71000">
                <a:schemeClr val="tx1"/>
              </a:gs>
              <a:gs pos="0">
                <a:schemeClr val="bg1"/>
              </a:gs>
            </a:gsLst>
            <a:path path="circle">
              <a:fillToRect l="50000" t="50000" r="50000" b="50000"/>
            </a:path>
            <a:tileRect/>
          </a:gradFill>
          <a:effectLst>
            <a:glow rad="101600">
              <a:srgbClr val="FF0000">
                <a:alpha val="40000"/>
              </a:srgb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31" name="テキスト ボックス 30"/>
          <p:cNvSpPr txBox="1"/>
          <p:nvPr/>
        </p:nvSpPr>
        <p:spPr>
          <a:xfrm>
            <a:off x="13544158" y="1633892"/>
            <a:ext cx="586002" cy="830997"/>
          </a:xfrm>
          <a:prstGeom prst="rect">
            <a:avLst/>
          </a:prstGeom>
          <a:noFill/>
        </p:spPr>
        <p:txBody>
          <a:bodyPr wrap="none" rtlCol="0">
            <a:spAutoFit/>
          </a:bodyPr>
          <a:lstStyle/>
          <a:p>
            <a:r>
              <a:rPr lang="en-US" altLang="ja-JP" sz="4800" dirty="0">
                <a:solidFill>
                  <a:srgbClr val="FF0000"/>
                </a:solidFill>
                <a:latin typeface="Spin Cycle"/>
                <a:cs typeface="Spin Cycle"/>
              </a:rPr>
              <a:t>2</a:t>
            </a:r>
            <a:endParaRPr kumimoji="1" lang="ja-JP" altLang="en-US" sz="4800" dirty="0">
              <a:solidFill>
                <a:srgbClr val="FF0000"/>
              </a:solidFill>
              <a:latin typeface="Spin Cycle"/>
              <a:cs typeface="Spin Cycle"/>
            </a:endParaRPr>
          </a:p>
        </p:txBody>
      </p:sp>
      <p:sp>
        <p:nvSpPr>
          <p:cNvPr id="32" name="円/楕円 31"/>
          <p:cNvSpPr/>
          <p:nvPr/>
        </p:nvSpPr>
        <p:spPr>
          <a:xfrm>
            <a:off x="13251114" y="2822383"/>
            <a:ext cx="1081759" cy="1080000"/>
          </a:xfrm>
          <a:prstGeom prst="ellipse">
            <a:avLst/>
          </a:prstGeom>
          <a:gradFill flip="none" rotWithShape="1">
            <a:gsLst>
              <a:gs pos="71000">
                <a:schemeClr val="tx1"/>
              </a:gs>
              <a:gs pos="0">
                <a:schemeClr val="bg1"/>
              </a:gs>
            </a:gsLst>
            <a:path path="circle">
              <a:fillToRect l="50000" t="50000" r="50000" b="50000"/>
            </a:path>
            <a:tileRect/>
          </a:gradFill>
          <a:effectLst>
            <a:glow rad="101600">
              <a:srgbClr val="008000">
                <a:alpha val="40000"/>
              </a:srgb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33" name="テキスト ボックス 32"/>
          <p:cNvSpPr txBox="1"/>
          <p:nvPr/>
        </p:nvSpPr>
        <p:spPr>
          <a:xfrm>
            <a:off x="13521876" y="2888585"/>
            <a:ext cx="608779" cy="830997"/>
          </a:xfrm>
          <a:prstGeom prst="rect">
            <a:avLst/>
          </a:prstGeom>
          <a:noFill/>
        </p:spPr>
        <p:txBody>
          <a:bodyPr wrap="none" rtlCol="0">
            <a:spAutoFit/>
          </a:bodyPr>
          <a:lstStyle/>
          <a:p>
            <a:r>
              <a:rPr lang="en-US" altLang="ja-JP" sz="4800" dirty="0">
                <a:solidFill>
                  <a:srgbClr val="008000"/>
                </a:solidFill>
                <a:latin typeface="Spin Cycle"/>
                <a:cs typeface="Spin Cycle"/>
              </a:rPr>
              <a:t>4</a:t>
            </a:r>
            <a:endParaRPr kumimoji="1" lang="ja-JP" altLang="en-US" sz="4800" dirty="0">
              <a:solidFill>
                <a:srgbClr val="008000"/>
              </a:solidFill>
              <a:latin typeface="Spin Cycle"/>
              <a:cs typeface="Spin Cycle"/>
            </a:endParaRPr>
          </a:p>
        </p:txBody>
      </p:sp>
      <p:sp>
        <p:nvSpPr>
          <p:cNvPr id="34" name="円/楕円 33"/>
          <p:cNvSpPr/>
          <p:nvPr/>
        </p:nvSpPr>
        <p:spPr>
          <a:xfrm>
            <a:off x="13251114" y="4110042"/>
            <a:ext cx="1081759" cy="1080000"/>
          </a:xfrm>
          <a:prstGeom prst="ellipse">
            <a:avLst/>
          </a:prstGeom>
          <a:gradFill flip="none" rotWithShape="1">
            <a:gsLst>
              <a:gs pos="71000">
                <a:schemeClr val="tx1"/>
              </a:gs>
              <a:gs pos="0">
                <a:schemeClr val="bg1"/>
              </a:gs>
            </a:gsLst>
            <a:path path="circle">
              <a:fillToRect l="50000" t="50000" r="50000" b="50000"/>
            </a:path>
            <a:tileRect/>
          </a:gradFill>
          <a:effectLst>
            <a:glow rad="101600">
              <a:schemeClr val="accent6">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35" name="テキスト ボックス 34"/>
          <p:cNvSpPr txBox="1"/>
          <p:nvPr/>
        </p:nvSpPr>
        <p:spPr>
          <a:xfrm>
            <a:off x="13544158" y="4176244"/>
            <a:ext cx="561995" cy="830997"/>
          </a:xfrm>
          <a:prstGeom prst="rect">
            <a:avLst/>
          </a:prstGeom>
          <a:noFill/>
        </p:spPr>
        <p:txBody>
          <a:bodyPr wrap="none" rtlCol="0">
            <a:spAutoFit/>
          </a:bodyPr>
          <a:lstStyle/>
          <a:p>
            <a:r>
              <a:rPr lang="en-US" altLang="ja-JP" sz="4800" dirty="0">
                <a:solidFill>
                  <a:schemeClr val="accent6"/>
                </a:solidFill>
                <a:latin typeface="Spin Cycle"/>
                <a:cs typeface="Spin Cycle"/>
              </a:rPr>
              <a:t>3</a:t>
            </a:r>
            <a:endParaRPr kumimoji="1" lang="ja-JP" altLang="en-US" sz="4800" dirty="0">
              <a:solidFill>
                <a:schemeClr val="accent6"/>
              </a:solidFill>
              <a:latin typeface="Spin Cycle"/>
              <a:cs typeface="Spin Cycle"/>
            </a:endParaRPr>
          </a:p>
        </p:txBody>
      </p:sp>
      <p:sp>
        <p:nvSpPr>
          <p:cNvPr id="37" name="円/楕円 36"/>
          <p:cNvSpPr/>
          <p:nvPr/>
        </p:nvSpPr>
        <p:spPr>
          <a:xfrm>
            <a:off x="1214697" y="491637"/>
            <a:ext cx="1081759" cy="1003515"/>
          </a:xfrm>
          <a:prstGeom prst="ellipse">
            <a:avLst/>
          </a:prstGeom>
          <a:gradFill flip="none" rotWithShape="1">
            <a:gsLst>
              <a:gs pos="96000">
                <a:schemeClr val="accent3">
                  <a:lumMod val="75000"/>
                </a:schemeClr>
              </a:gs>
              <a:gs pos="55000">
                <a:schemeClr val="accent3">
                  <a:lumMod val="40000"/>
                  <a:lumOff val="60000"/>
                </a:schemeClr>
              </a:gs>
              <a:gs pos="32000">
                <a:schemeClr val="tx2">
                  <a:lumMod val="40000"/>
                  <a:lumOff val="6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21" name="円/楕円 20"/>
          <p:cNvSpPr/>
          <p:nvPr/>
        </p:nvSpPr>
        <p:spPr>
          <a:xfrm>
            <a:off x="1442828" y="687844"/>
            <a:ext cx="623525" cy="578425"/>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36" name="円/楕円 35"/>
          <p:cNvSpPr/>
          <p:nvPr/>
        </p:nvSpPr>
        <p:spPr>
          <a:xfrm>
            <a:off x="157608" y="2085406"/>
            <a:ext cx="1081759" cy="1003515"/>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grpSp>
        <p:nvGrpSpPr>
          <p:cNvPr id="23" name="図形グループ 22"/>
          <p:cNvGrpSpPr/>
          <p:nvPr/>
        </p:nvGrpSpPr>
        <p:grpSpPr>
          <a:xfrm>
            <a:off x="1525473" y="2085406"/>
            <a:ext cx="1081759" cy="1003515"/>
            <a:chOff x="1525473" y="2085406"/>
            <a:chExt cx="1081759" cy="1003515"/>
          </a:xfrm>
        </p:grpSpPr>
        <p:sp>
          <p:nvSpPr>
            <p:cNvPr id="12" name="円/楕円 11"/>
            <p:cNvSpPr/>
            <p:nvPr/>
          </p:nvSpPr>
          <p:spPr>
            <a:xfrm>
              <a:off x="1525473" y="2085406"/>
              <a:ext cx="1081759" cy="1003515"/>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38" name="円/楕円 37"/>
            <p:cNvSpPr/>
            <p:nvPr/>
          </p:nvSpPr>
          <p:spPr>
            <a:xfrm>
              <a:off x="1755577" y="2285256"/>
              <a:ext cx="623525" cy="578425"/>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grpSp>
      <p:sp>
        <p:nvSpPr>
          <p:cNvPr id="41" name="円/楕円 40"/>
          <p:cNvSpPr/>
          <p:nvPr/>
        </p:nvSpPr>
        <p:spPr>
          <a:xfrm>
            <a:off x="1493685" y="3273299"/>
            <a:ext cx="1081759" cy="1080000"/>
          </a:xfrm>
          <a:prstGeom prst="ellipse">
            <a:avLst/>
          </a:prstGeom>
          <a:gradFill flip="none" rotWithShape="1">
            <a:gsLst>
              <a:gs pos="47000">
                <a:schemeClr val="accent4">
                  <a:tint val="100000"/>
                  <a:shade val="100000"/>
                  <a:satMod val="130000"/>
                </a:schemeClr>
              </a:gs>
              <a:gs pos="0">
                <a:schemeClr val="accent4">
                  <a:tint val="50000"/>
                  <a:shade val="100000"/>
                  <a:satMod val="350000"/>
                </a:schemeClr>
              </a:gs>
              <a:gs pos="56000">
                <a:schemeClr val="accent2"/>
              </a:gs>
            </a:gsLst>
            <a:lin ang="3180000" scaled="0"/>
            <a:tileRect/>
          </a:gradFill>
          <a:effectLst>
            <a:glow rad="1016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42" name="円/楕円 41"/>
          <p:cNvSpPr/>
          <p:nvPr/>
        </p:nvSpPr>
        <p:spPr>
          <a:xfrm>
            <a:off x="1239367" y="4726652"/>
            <a:ext cx="1081759" cy="1080000"/>
          </a:xfrm>
          <a:prstGeom prst="ellipse">
            <a:avLst/>
          </a:prstGeom>
          <a:gradFill flip="none" rotWithShape="1">
            <a:gsLst>
              <a:gs pos="55000">
                <a:schemeClr val="accent4">
                  <a:tint val="100000"/>
                  <a:shade val="100000"/>
                  <a:satMod val="130000"/>
                </a:schemeClr>
              </a:gs>
              <a:gs pos="100000">
                <a:schemeClr val="accent4">
                  <a:tint val="50000"/>
                  <a:shade val="100000"/>
                  <a:satMod val="350000"/>
                </a:schemeClr>
              </a:gs>
              <a:gs pos="43000">
                <a:schemeClr val="tx2">
                  <a:lumMod val="60000"/>
                  <a:lumOff val="40000"/>
                </a:schemeClr>
              </a:gs>
            </a:gsLst>
            <a:lin ang="3180000" scaled="0"/>
            <a:tileRect/>
          </a:gradFill>
          <a:effectLst>
            <a:glow rad="1016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43" name="円/楕円 42"/>
          <p:cNvSpPr/>
          <p:nvPr/>
        </p:nvSpPr>
        <p:spPr>
          <a:xfrm>
            <a:off x="-3831898" y="-86606"/>
            <a:ext cx="1081759" cy="1080000"/>
          </a:xfrm>
          <a:prstGeom prst="ellipse">
            <a:avLst/>
          </a:prstGeom>
          <a:gradFill flip="none" rotWithShape="1">
            <a:gsLst>
              <a:gs pos="48000">
                <a:schemeClr val="accent4">
                  <a:tint val="100000"/>
                  <a:shade val="100000"/>
                  <a:satMod val="130000"/>
                </a:schemeClr>
              </a:gs>
              <a:gs pos="0">
                <a:schemeClr val="accent4">
                  <a:tint val="50000"/>
                  <a:shade val="100000"/>
                  <a:satMod val="350000"/>
                </a:schemeClr>
              </a:gs>
              <a:gs pos="30000">
                <a:schemeClr val="accent2">
                  <a:alpha val="80000"/>
                </a:schemeClr>
              </a:gs>
              <a:gs pos="100000">
                <a:schemeClr val="accent4">
                  <a:tint val="50000"/>
                  <a:shade val="100000"/>
                  <a:satMod val="350000"/>
                </a:schemeClr>
              </a:gs>
            </a:gsLst>
            <a:path path="circle">
              <a:fillToRect l="50000" t="50000" r="50000" b="50000"/>
            </a:path>
            <a:tileRect/>
          </a:gradFill>
          <a:effectLst>
            <a:glow rad="1016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44" name="円/楕円 43"/>
          <p:cNvSpPr/>
          <p:nvPr/>
        </p:nvSpPr>
        <p:spPr>
          <a:xfrm>
            <a:off x="-192227" y="4817928"/>
            <a:ext cx="1081759" cy="1080000"/>
          </a:xfrm>
          <a:prstGeom prst="ellipse">
            <a:avLst/>
          </a:prstGeom>
          <a:gradFill flip="none" rotWithShape="1">
            <a:gsLst>
              <a:gs pos="66000">
                <a:schemeClr val="accent4">
                  <a:tint val="100000"/>
                  <a:shade val="100000"/>
                  <a:satMod val="130000"/>
                </a:schemeClr>
              </a:gs>
              <a:gs pos="0">
                <a:schemeClr val="accent4">
                  <a:tint val="50000"/>
                  <a:shade val="100000"/>
                  <a:satMod val="350000"/>
                </a:schemeClr>
              </a:gs>
              <a:gs pos="40000">
                <a:schemeClr val="tx2">
                  <a:lumMod val="60000"/>
                  <a:lumOff val="40000"/>
                </a:schemeClr>
              </a:gs>
              <a:gs pos="23000">
                <a:schemeClr val="accent4">
                  <a:tint val="100000"/>
                  <a:shade val="100000"/>
                  <a:satMod val="130000"/>
                </a:schemeClr>
              </a:gs>
              <a:gs pos="100000">
                <a:schemeClr val="accent4">
                  <a:tint val="50000"/>
                  <a:shade val="100000"/>
                  <a:satMod val="350000"/>
                </a:schemeClr>
              </a:gs>
            </a:gsLst>
            <a:path path="circle">
              <a:fillToRect l="50000" t="50000" r="50000" b="50000"/>
            </a:path>
            <a:tileRect/>
          </a:gradFill>
          <a:effectLst>
            <a:glow rad="1016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47" name="円/楕円 46"/>
          <p:cNvSpPr/>
          <p:nvPr/>
        </p:nvSpPr>
        <p:spPr>
          <a:xfrm>
            <a:off x="-2624889" y="-36655"/>
            <a:ext cx="1081759" cy="1003515"/>
          </a:xfrm>
          <a:prstGeom prst="ellipse">
            <a:avLst/>
          </a:prstGeom>
          <a:gradFill flip="none" rotWithShape="1">
            <a:gsLst>
              <a:gs pos="100000">
                <a:schemeClr val="accent5">
                  <a:tint val="50000"/>
                  <a:shade val="100000"/>
                  <a:satMod val="350000"/>
                </a:schemeClr>
              </a:gs>
              <a:gs pos="49000">
                <a:schemeClr val="accent5">
                  <a:tint val="100000"/>
                  <a:shade val="100000"/>
                  <a:satMod val="130000"/>
                </a:schemeClr>
              </a:gs>
              <a:gs pos="0">
                <a:schemeClr val="accent3">
                  <a:lumMod val="40000"/>
                  <a:lumOff val="60000"/>
                </a:schemeClr>
              </a:gs>
              <a:gs pos="30000">
                <a:schemeClr val="accent3"/>
              </a:gs>
            </a:gsLst>
            <a:path path="circle">
              <a:fillToRect l="50000" t="50000" r="50000" b="50000"/>
            </a:path>
            <a:tileRect/>
          </a:gradFill>
          <a:effectLst>
            <a:glow rad="101600">
              <a:schemeClr val="accent5">
                <a:satMod val="175000"/>
                <a:alpha val="40000"/>
              </a:schemeClr>
            </a:glow>
            <a:outerShdw blurRad="40000" dist="23000" dir="5400000" rotWithShape="0">
              <a:srgbClr val="000000">
                <a:alpha val="35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dirty="0"/>
          </a:p>
        </p:txBody>
      </p:sp>
      <p:sp>
        <p:nvSpPr>
          <p:cNvPr id="48" name="円/楕円 47"/>
          <p:cNvSpPr/>
          <p:nvPr/>
        </p:nvSpPr>
        <p:spPr>
          <a:xfrm>
            <a:off x="-1502284" y="2269784"/>
            <a:ext cx="1081759" cy="1003515"/>
          </a:xfrm>
          <a:prstGeom prst="ellipse">
            <a:avLst/>
          </a:prstGeom>
          <a:gradFill flip="none" rotWithShape="1">
            <a:gsLst>
              <a:gs pos="71000">
                <a:schemeClr val="accent6">
                  <a:lumMod val="50000"/>
                </a:schemeClr>
              </a:gs>
              <a:gs pos="0">
                <a:schemeClr val="accent6">
                  <a:lumMod val="20000"/>
                  <a:lumOff val="80000"/>
                </a:schemeClr>
              </a:gs>
            </a:gsLst>
            <a:path path="circle">
              <a:fillToRect l="50000" t="50000" r="50000" b="50000"/>
            </a:path>
            <a:tileRect/>
          </a:gradFill>
          <a:effectLst>
            <a:glow rad="101600">
              <a:schemeClr val="accent6">
                <a:lumMod val="50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49" name="円/楕円 48"/>
          <p:cNvSpPr/>
          <p:nvPr/>
        </p:nvSpPr>
        <p:spPr>
          <a:xfrm>
            <a:off x="-1515979" y="5602242"/>
            <a:ext cx="1081759" cy="1003515"/>
          </a:xfrm>
          <a:prstGeom prst="ellipse">
            <a:avLst/>
          </a:prstGeom>
          <a:gradFill flip="none" rotWithShape="1">
            <a:gsLst>
              <a:gs pos="68000">
                <a:srgbClr val="C3B04B"/>
              </a:gs>
              <a:gs pos="0">
                <a:srgbClr val="FFFACE"/>
              </a:gs>
              <a:gs pos="49000">
                <a:schemeClr val="accent6"/>
              </a:gs>
              <a:gs pos="100000">
                <a:srgbClr val="FFFACE"/>
              </a:gs>
              <a:gs pos="31000">
                <a:srgbClr val="C3B04B"/>
              </a:gs>
            </a:gsLst>
            <a:path path="circle">
              <a:fillToRect l="50000" t="50000" r="50000" b="50000"/>
            </a:path>
            <a:tileRect/>
          </a:gradFill>
          <a:effectLst>
            <a:glow rad="101600">
              <a:srgbClr val="C3B04B">
                <a:alpha val="40000"/>
              </a:srgb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50" name="円/楕円 49"/>
          <p:cNvSpPr/>
          <p:nvPr/>
        </p:nvSpPr>
        <p:spPr>
          <a:xfrm>
            <a:off x="-2900249" y="6000819"/>
            <a:ext cx="1081759" cy="1003515"/>
          </a:xfrm>
          <a:prstGeom prst="ellipse">
            <a:avLst/>
          </a:prstGeom>
          <a:gradFill flip="none" rotWithShape="1">
            <a:gsLst>
              <a:gs pos="68000">
                <a:schemeClr val="accent6">
                  <a:lumMod val="50000"/>
                </a:schemeClr>
              </a:gs>
              <a:gs pos="0">
                <a:srgbClr val="FFFACE"/>
              </a:gs>
              <a:gs pos="49000">
                <a:schemeClr val="tx2">
                  <a:lumMod val="60000"/>
                  <a:lumOff val="40000"/>
                </a:schemeClr>
              </a:gs>
              <a:gs pos="100000">
                <a:srgbClr val="FFFACE"/>
              </a:gs>
              <a:gs pos="31000">
                <a:schemeClr val="accent6">
                  <a:lumMod val="50000"/>
                </a:schemeClr>
              </a:gs>
            </a:gsLst>
            <a:path path="circle">
              <a:fillToRect l="50000" t="50000" r="50000" b="50000"/>
            </a:path>
            <a:tileRect/>
          </a:gradFill>
          <a:effectLst>
            <a:glow rad="101600">
              <a:schemeClr val="accent6">
                <a:lumMod val="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59" name="円/楕円 58"/>
          <p:cNvSpPr/>
          <p:nvPr/>
        </p:nvSpPr>
        <p:spPr>
          <a:xfrm>
            <a:off x="4459382" y="1554473"/>
            <a:ext cx="1081759" cy="1003515"/>
          </a:xfrm>
          <a:prstGeom prst="ellipse">
            <a:avLst/>
          </a:prstGeom>
          <a:gradFill flip="none" rotWithShape="1">
            <a:gsLst>
              <a:gs pos="70000">
                <a:srgbClr val="3366FF"/>
              </a:gs>
              <a:gs pos="0">
                <a:schemeClr val="tx2">
                  <a:lumMod val="20000"/>
                  <a:lumOff val="80000"/>
                </a:schemeClr>
              </a:gs>
            </a:gsLst>
            <a:path path="circle">
              <a:fillToRect l="50000" t="50000" r="50000" b="50000"/>
            </a:path>
            <a:tileRect/>
          </a:gradFill>
          <a:effectLst>
            <a:glow rad="101600">
              <a:srgbClr val="3366FF">
                <a:alpha val="40000"/>
              </a:srgb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grpSp>
        <p:nvGrpSpPr>
          <p:cNvPr id="39" name="図形グループ 38"/>
          <p:cNvGrpSpPr/>
          <p:nvPr/>
        </p:nvGrpSpPr>
        <p:grpSpPr>
          <a:xfrm>
            <a:off x="6612608" y="837470"/>
            <a:ext cx="1081759" cy="1003515"/>
            <a:chOff x="7367790" y="1036699"/>
            <a:chExt cx="1081759" cy="1003515"/>
          </a:xfrm>
        </p:grpSpPr>
        <p:sp>
          <p:nvSpPr>
            <p:cNvPr id="60" name="円/楕円 59"/>
            <p:cNvSpPr/>
            <p:nvPr/>
          </p:nvSpPr>
          <p:spPr>
            <a:xfrm>
              <a:off x="7367790" y="1036699"/>
              <a:ext cx="1081759" cy="1003515"/>
            </a:xfrm>
            <a:prstGeom prst="ellipse">
              <a:avLst/>
            </a:prstGeom>
            <a:gradFill flip="none" rotWithShape="1">
              <a:gsLst>
                <a:gs pos="70000">
                  <a:srgbClr val="3366FF"/>
                </a:gs>
                <a:gs pos="0">
                  <a:schemeClr val="tx2">
                    <a:lumMod val="20000"/>
                    <a:lumOff val="80000"/>
                  </a:schemeClr>
                </a:gs>
              </a:gsLst>
              <a:path path="circle">
                <a:fillToRect l="50000" t="50000" r="50000" b="50000"/>
              </a:path>
              <a:tileRect/>
            </a:gradFill>
            <a:effectLst>
              <a:glow rad="101600">
                <a:srgbClr val="3366FF">
                  <a:alpha val="40000"/>
                </a:srgb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61" name="テキスト ボックス 60"/>
            <p:cNvSpPr txBox="1"/>
            <p:nvPr/>
          </p:nvSpPr>
          <p:spPr>
            <a:xfrm>
              <a:off x="7643100" y="1065736"/>
              <a:ext cx="561995" cy="830997"/>
            </a:xfrm>
            <a:prstGeom prst="rect">
              <a:avLst/>
            </a:prstGeom>
            <a:noFill/>
          </p:spPr>
          <p:txBody>
            <a:bodyPr wrap="none" rtlCol="0">
              <a:spAutoFit/>
              <a:scene3d>
                <a:camera prst="orthographicFront"/>
                <a:lightRig rig="threePt" dir="t"/>
              </a:scene3d>
              <a:sp3d extrusionH="57150">
                <a:bevelT w="82550" h="38100" prst="coolSlant"/>
              </a:sp3d>
            </a:bodyPr>
            <a:lstStyle/>
            <a:p>
              <a:r>
                <a:rPr lang="en-US" altLang="ja-JP" sz="4800" dirty="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rPr>
                <a:t>3</a:t>
              </a:r>
              <a:endParaRPr kumimoji="1" lang="ja-JP" altLang="en-US" sz="4800" dirty="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endParaRPr>
            </a:p>
          </p:txBody>
        </p:sp>
      </p:grpSp>
      <p:grpSp>
        <p:nvGrpSpPr>
          <p:cNvPr id="62" name="図形グループ 61"/>
          <p:cNvGrpSpPr/>
          <p:nvPr/>
        </p:nvGrpSpPr>
        <p:grpSpPr>
          <a:xfrm>
            <a:off x="8276272" y="1963131"/>
            <a:ext cx="1081759" cy="1003515"/>
            <a:chOff x="7367790" y="1036699"/>
            <a:chExt cx="1081759" cy="1003515"/>
          </a:xfrm>
        </p:grpSpPr>
        <p:sp>
          <p:nvSpPr>
            <p:cNvPr id="63" name="円/楕円 62"/>
            <p:cNvSpPr/>
            <p:nvPr/>
          </p:nvSpPr>
          <p:spPr>
            <a:xfrm>
              <a:off x="7367790" y="1036699"/>
              <a:ext cx="1081759" cy="1003515"/>
            </a:xfrm>
            <a:prstGeom prst="ellipse">
              <a:avLst/>
            </a:prstGeom>
            <a:gradFill flip="none" rotWithShape="1">
              <a:gsLst>
                <a:gs pos="70000">
                  <a:srgbClr val="3366FF"/>
                </a:gs>
                <a:gs pos="0">
                  <a:schemeClr val="tx2">
                    <a:lumMod val="20000"/>
                    <a:lumOff val="80000"/>
                  </a:schemeClr>
                </a:gs>
              </a:gsLst>
              <a:path path="circle">
                <a:fillToRect l="50000" t="50000" r="50000" b="50000"/>
              </a:path>
              <a:tileRect/>
            </a:gradFill>
            <a:effectLst>
              <a:glow rad="101600">
                <a:srgbClr val="3366FF">
                  <a:alpha val="40000"/>
                </a:srgb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64" name="テキスト ボックス 63"/>
            <p:cNvSpPr txBox="1"/>
            <p:nvPr/>
          </p:nvSpPr>
          <p:spPr>
            <a:xfrm>
              <a:off x="7643100" y="1065736"/>
              <a:ext cx="586002" cy="830997"/>
            </a:xfrm>
            <a:prstGeom prst="rect">
              <a:avLst/>
            </a:prstGeom>
            <a:noFill/>
          </p:spPr>
          <p:txBody>
            <a:bodyPr wrap="none" rtlCol="0">
              <a:spAutoFit/>
              <a:scene3d>
                <a:camera prst="orthographicFront"/>
                <a:lightRig rig="threePt" dir="t"/>
              </a:scene3d>
              <a:sp3d extrusionH="57150">
                <a:bevelT w="82550" h="38100" prst="coolSlant"/>
              </a:sp3d>
            </a:bodyPr>
            <a:lstStyle/>
            <a:p>
              <a:r>
                <a:rPr lang="en-US" altLang="ja-JP" sz="4800" dirty="0" smtClean="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rPr>
                <a:t>2</a:t>
              </a:r>
              <a:endParaRPr kumimoji="1" lang="ja-JP" altLang="en-US" sz="4800" dirty="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endParaRPr>
            </a:p>
          </p:txBody>
        </p:sp>
      </p:grpSp>
      <p:grpSp>
        <p:nvGrpSpPr>
          <p:cNvPr id="65" name="図形グループ 64"/>
          <p:cNvGrpSpPr/>
          <p:nvPr/>
        </p:nvGrpSpPr>
        <p:grpSpPr>
          <a:xfrm>
            <a:off x="6761199" y="2269784"/>
            <a:ext cx="1081759" cy="1003515"/>
            <a:chOff x="7367790" y="1036699"/>
            <a:chExt cx="1081759" cy="1003515"/>
          </a:xfrm>
        </p:grpSpPr>
        <p:sp>
          <p:nvSpPr>
            <p:cNvPr id="66" name="円/楕円 65"/>
            <p:cNvSpPr/>
            <p:nvPr/>
          </p:nvSpPr>
          <p:spPr>
            <a:xfrm>
              <a:off x="7367790" y="1036699"/>
              <a:ext cx="1081759" cy="1003515"/>
            </a:xfrm>
            <a:prstGeom prst="ellipse">
              <a:avLst/>
            </a:prstGeom>
            <a:gradFill flip="none" rotWithShape="1">
              <a:gsLst>
                <a:gs pos="70000">
                  <a:srgbClr val="3366FF"/>
                </a:gs>
                <a:gs pos="0">
                  <a:schemeClr val="tx2">
                    <a:lumMod val="20000"/>
                    <a:lumOff val="80000"/>
                  </a:schemeClr>
                </a:gs>
              </a:gsLst>
              <a:path path="circle">
                <a:fillToRect l="50000" t="50000" r="50000" b="50000"/>
              </a:path>
              <a:tileRect/>
            </a:gradFill>
            <a:effectLst>
              <a:glow rad="101600">
                <a:srgbClr val="3366FF">
                  <a:alpha val="40000"/>
                </a:srgb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67" name="テキスト ボックス 66"/>
            <p:cNvSpPr txBox="1"/>
            <p:nvPr/>
          </p:nvSpPr>
          <p:spPr>
            <a:xfrm>
              <a:off x="7643100" y="1065736"/>
              <a:ext cx="512139" cy="830997"/>
            </a:xfrm>
            <a:prstGeom prst="rect">
              <a:avLst/>
            </a:prstGeom>
            <a:noFill/>
          </p:spPr>
          <p:txBody>
            <a:bodyPr wrap="none" rtlCol="0">
              <a:spAutoFit/>
              <a:scene3d>
                <a:camera prst="orthographicFront"/>
                <a:lightRig rig="threePt" dir="t"/>
              </a:scene3d>
              <a:sp3d extrusionH="57150">
                <a:bevelT w="82550" h="38100" prst="coolSlant"/>
              </a:sp3d>
            </a:bodyPr>
            <a:lstStyle/>
            <a:p>
              <a:r>
                <a:rPr lang="en-US" altLang="ja-JP" sz="4800" dirty="0" smtClean="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rPr>
                <a:t>1</a:t>
              </a:r>
              <a:endParaRPr kumimoji="1" lang="ja-JP" altLang="en-US" sz="4800" dirty="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endParaRPr>
            </a:p>
          </p:txBody>
        </p:sp>
      </p:grpSp>
      <p:sp>
        <p:nvSpPr>
          <p:cNvPr id="68" name="円/楕円 67"/>
          <p:cNvSpPr/>
          <p:nvPr/>
        </p:nvSpPr>
        <p:spPr>
          <a:xfrm>
            <a:off x="-2691525" y="2298616"/>
            <a:ext cx="1081759" cy="1003515"/>
          </a:xfrm>
          <a:prstGeom prst="ellipse">
            <a:avLst/>
          </a:prstGeom>
          <a:gradFill flip="none" rotWithShape="1">
            <a:gsLst>
              <a:gs pos="71000">
                <a:schemeClr val="accent5"/>
              </a:gs>
              <a:gs pos="0">
                <a:schemeClr val="accent5">
                  <a:lumMod val="60000"/>
                  <a:lumOff val="40000"/>
                </a:schemeClr>
              </a:gs>
            </a:gsLst>
            <a:path path="circle">
              <a:fillToRect l="50000" t="50000" r="50000" b="50000"/>
            </a:path>
            <a:tileRect/>
          </a:gradFill>
          <a:effectLst>
            <a:glow rad="101600">
              <a:schemeClr val="accent5">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69" name="円/楕円 68"/>
          <p:cNvSpPr/>
          <p:nvPr/>
        </p:nvSpPr>
        <p:spPr>
          <a:xfrm>
            <a:off x="-1273986" y="-36655"/>
            <a:ext cx="1081759" cy="1003515"/>
          </a:xfrm>
          <a:prstGeom prst="ellipse">
            <a:avLst/>
          </a:prstGeom>
          <a:gradFill flip="none" rotWithShape="1">
            <a:gsLst>
              <a:gs pos="42000">
                <a:schemeClr val="accent6">
                  <a:lumMod val="50000"/>
                </a:schemeClr>
              </a:gs>
              <a:gs pos="0">
                <a:schemeClr val="accent6">
                  <a:lumMod val="60000"/>
                  <a:lumOff val="40000"/>
                </a:schemeClr>
              </a:gs>
              <a:gs pos="29000">
                <a:schemeClr val="accent6"/>
              </a:gs>
              <a:gs pos="100000">
                <a:srgbClr val="FFFACE"/>
              </a:gs>
            </a:gsLst>
            <a:path path="circle">
              <a:fillToRect l="50000" t="50000" r="50000" b="50000"/>
            </a:path>
            <a:tileRect/>
          </a:gradFill>
          <a:effectLst>
            <a:glow rad="101600">
              <a:schemeClr val="accent6">
                <a:lumMod val="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70" name="円/楕円 69"/>
          <p:cNvSpPr/>
          <p:nvPr/>
        </p:nvSpPr>
        <p:spPr>
          <a:xfrm>
            <a:off x="-4197857" y="4594794"/>
            <a:ext cx="1081759" cy="1003515"/>
          </a:xfrm>
          <a:prstGeom prst="ellipse">
            <a:avLst/>
          </a:prstGeom>
          <a:gradFill flip="none" rotWithShape="1">
            <a:gsLst>
              <a:gs pos="71000">
                <a:srgbClr val="C3B04B"/>
              </a:gs>
              <a:gs pos="0">
                <a:schemeClr val="bg2">
                  <a:lumMod val="90000"/>
                </a:schemeClr>
              </a:gs>
            </a:gsLst>
            <a:path path="circle">
              <a:fillToRect l="50000" t="50000" r="50000" b="50000"/>
            </a:path>
            <a:tileRect/>
          </a:gradFill>
          <a:effectLst>
            <a:glow rad="101600">
              <a:schemeClr val="accent6">
                <a:lumMod val="50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grpSp>
        <p:nvGrpSpPr>
          <p:cNvPr id="45" name="図形グループ 44"/>
          <p:cNvGrpSpPr/>
          <p:nvPr/>
        </p:nvGrpSpPr>
        <p:grpSpPr>
          <a:xfrm>
            <a:off x="9374943" y="5555047"/>
            <a:ext cx="1081759" cy="1003515"/>
            <a:chOff x="9374943" y="5555047"/>
            <a:chExt cx="1081759" cy="1003515"/>
          </a:xfrm>
        </p:grpSpPr>
        <p:sp>
          <p:nvSpPr>
            <p:cNvPr id="14" name="円/楕円 13"/>
            <p:cNvSpPr/>
            <p:nvPr/>
          </p:nvSpPr>
          <p:spPr>
            <a:xfrm>
              <a:off x="9374943" y="5555047"/>
              <a:ext cx="1081759" cy="1003515"/>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71" name="テキスト ボックス 70"/>
            <p:cNvSpPr txBox="1"/>
            <p:nvPr/>
          </p:nvSpPr>
          <p:spPr>
            <a:xfrm>
              <a:off x="9649866" y="5603022"/>
              <a:ext cx="586002" cy="830997"/>
            </a:xfrm>
            <a:prstGeom prst="rect">
              <a:avLst/>
            </a:prstGeom>
            <a:noFill/>
          </p:spPr>
          <p:txBody>
            <a:bodyPr wrap="none" rtlCol="0">
              <a:spAutoFit/>
              <a:scene3d>
                <a:camera prst="orthographicFront"/>
                <a:lightRig rig="threePt" dir="t"/>
              </a:scene3d>
              <a:sp3d extrusionH="57150">
                <a:bevelT w="82550" h="38100" prst="coolSlant"/>
              </a:sp3d>
            </a:bodyPr>
            <a:lstStyle/>
            <a:p>
              <a:r>
                <a:rPr lang="en-US" altLang="ja-JP" sz="4800" dirty="0">
                  <a:ln w="18415" cmpd="sng">
                    <a:solidFill>
                      <a:schemeClr val="bg1"/>
                    </a:solidFill>
                    <a:prstDash val="solid"/>
                  </a:ln>
                  <a:solidFill>
                    <a:schemeClr val="accent6">
                      <a:lumMod val="50000"/>
                    </a:schemeClr>
                  </a:solidFill>
                  <a:effectLst>
                    <a:outerShdw blurRad="63500" dir="3600000" algn="tl" rotWithShape="0">
                      <a:srgbClr val="000000">
                        <a:alpha val="70000"/>
                      </a:srgbClr>
                    </a:outerShdw>
                  </a:effectLst>
                  <a:latin typeface="Spin Cycle"/>
                  <a:cs typeface="Spin Cycle"/>
                </a:rPr>
                <a:t>2</a:t>
              </a:r>
              <a:endParaRPr kumimoji="1" lang="ja-JP" altLang="en-US" sz="4800" dirty="0">
                <a:ln w="18415" cmpd="sng">
                  <a:solidFill>
                    <a:schemeClr val="bg1"/>
                  </a:solidFill>
                  <a:prstDash val="solid"/>
                </a:ln>
                <a:solidFill>
                  <a:schemeClr val="accent6">
                    <a:lumMod val="50000"/>
                  </a:schemeClr>
                </a:solidFill>
                <a:effectLst>
                  <a:outerShdw blurRad="63500" dir="3600000" algn="tl" rotWithShape="0">
                    <a:srgbClr val="000000">
                      <a:alpha val="70000"/>
                    </a:srgbClr>
                  </a:outerShdw>
                </a:effectLst>
                <a:latin typeface="Spin Cycle"/>
                <a:cs typeface="Spin Cycle"/>
              </a:endParaRPr>
            </a:p>
          </p:txBody>
        </p:sp>
      </p:grpSp>
      <p:grpSp>
        <p:nvGrpSpPr>
          <p:cNvPr id="72" name="図形グループ 71"/>
          <p:cNvGrpSpPr/>
          <p:nvPr/>
        </p:nvGrpSpPr>
        <p:grpSpPr>
          <a:xfrm>
            <a:off x="10577878" y="5527004"/>
            <a:ext cx="1081759" cy="1003515"/>
            <a:chOff x="9374943" y="5555047"/>
            <a:chExt cx="1081759" cy="1003515"/>
          </a:xfrm>
        </p:grpSpPr>
        <p:sp>
          <p:nvSpPr>
            <p:cNvPr id="73" name="円/楕円 72"/>
            <p:cNvSpPr/>
            <p:nvPr/>
          </p:nvSpPr>
          <p:spPr>
            <a:xfrm>
              <a:off x="9374943" y="5555047"/>
              <a:ext cx="1081759" cy="1003515"/>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74" name="テキスト ボックス 73"/>
            <p:cNvSpPr txBox="1"/>
            <p:nvPr/>
          </p:nvSpPr>
          <p:spPr>
            <a:xfrm>
              <a:off x="9649866" y="5603022"/>
              <a:ext cx="512139" cy="830997"/>
            </a:xfrm>
            <a:prstGeom prst="rect">
              <a:avLst/>
            </a:prstGeom>
            <a:noFill/>
          </p:spPr>
          <p:txBody>
            <a:bodyPr wrap="none" rtlCol="0">
              <a:spAutoFit/>
              <a:scene3d>
                <a:camera prst="orthographicFront"/>
                <a:lightRig rig="threePt" dir="t"/>
              </a:scene3d>
              <a:sp3d extrusionH="57150">
                <a:bevelT w="82550" h="38100" prst="coolSlant"/>
              </a:sp3d>
            </a:bodyPr>
            <a:lstStyle/>
            <a:p>
              <a:r>
                <a:rPr lang="en-US" altLang="ja-JP" sz="4800" dirty="0">
                  <a:ln w="18415" cmpd="sng">
                    <a:solidFill>
                      <a:schemeClr val="bg1"/>
                    </a:solidFill>
                    <a:prstDash val="solid"/>
                  </a:ln>
                  <a:solidFill>
                    <a:schemeClr val="accent6">
                      <a:lumMod val="50000"/>
                    </a:schemeClr>
                  </a:solidFill>
                  <a:effectLst>
                    <a:outerShdw blurRad="63500" dir="3600000" algn="tl" rotWithShape="0">
                      <a:srgbClr val="000000">
                        <a:alpha val="70000"/>
                      </a:srgbClr>
                    </a:outerShdw>
                  </a:effectLst>
                  <a:latin typeface="Spin Cycle"/>
                  <a:cs typeface="Spin Cycle"/>
                </a:rPr>
                <a:t>1</a:t>
              </a:r>
              <a:endParaRPr kumimoji="1" lang="ja-JP" altLang="en-US" sz="4800" dirty="0">
                <a:ln w="18415" cmpd="sng">
                  <a:solidFill>
                    <a:schemeClr val="bg1"/>
                  </a:solidFill>
                  <a:prstDash val="solid"/>
                </a:ln>
                <a:solidFill>
                  <a:schemeClr val="accent6">
                    <a:lumMod val="50000"/>
                  </a:schemeClr>
                </a:solidFill>
                <a:effectLst>
                  <a:outerShdw blurRad="63500" dir="3600000" algn="tl" rotWithShape="0">
                    <a:srgbClr val="000000">
                      <a:alpha val="70000"/>
                    </a:srgbClr>
                  </a:outerShdw>
                </a:effectLst>
                <a:latin typeface="Spin Cycle"/>
                <a:cs typeface="Spin Cycle"/>
              </a:endParaRPr>
            </a:p>
          </p:txBody>
        </p:sp>
      </p:grpSp>
      <p:grpSp>
        <p:nvGrpSpPr>
          <p:cNvPr id="46" name="図形グループ 45"/>
          <p:cNvGrpSpPr/>
          <p:nvPr/>
        </p:nvGrpSpPr>
        <p:grpSpPr>
          <a:xfrm>
            <a:off x="3106808" y="6151586"/>
            <a:ext cx="1081759" cy="1003515"/>
            <a:chOff x="3106808" y="6151586"/>
            <a:chExt cx="1081759" cy="1003515"/>
          </a:xfrm>
        </p:grpSpPr>
        <p:sp>
          <p:nvSpPr>
            <p:cNvPr id="75" name="円/楕円 74"/>
            <p:cNvSpPr/>
            <p:nvPr/>
          </p:nvSpPr>
          <p:spPr>
            <a:xfrm>
              <a:off x="3106808" y="6151586"/>
              <a:ext cx="1081759" cy="1003515"/>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76" name="テキスト ボックス 75"/>
            <p:cNvSpPr txBox="1"/>
            <p:nvPr/>
          </p:nvSpPr>
          <p:spPr>
            <a:xfrm>
              <a:off x="3356617" y="6173337"/>
              <a:ext cx="586002" cy="830997"/>
            </a:xfrm>
            <a:prstGeom prst="rect">
              <a:avLst/>
            </a:prstGeom>
            <a:noFill/>
          </p:spPr>
          <p:txBody>
            <a:bodyPr wrap="none" rtlCol="0">
              <a:spAutoFit/>
              <a:scene3d>
                <a:camera prst="orthographicFront"/>
                <a:lightRig rig="threePt" dir="t"/>
              </a:scene3d>
              <a:sp3d extrusionH="57150">
                <a:bevelT w="82550" h="38100" prst="coolSlant"/>
              </a:sp3d>
            </a:bodyPr>
            <a:lstStyle/>
            <a:p>
              <a:r>
                <a:rPr lang="en-US" altLang="ja-JP" sz="4800" dirty="0">
                  <a:ln w="18415" cmpd="sng">
                    <a:solidFill>
                      <a:schemeClr val="bg1"/>
                    </a:solidFill>
                    <a:prstDash val="solid"/>
                  </a:ln>
                  <a:solidFill>
                    <a:srgbClr val="008000"/>
                  </a:solidFill>
                  <a:effectLst>
                    <a:outerShdw blurRad="63500" dir="3600000" algn="tl" rotWithShape="0">
                      <a:srgbClr val="000000">
                        <a:alpha val="70000"/>
                      </a:srgbClr>
                    </a:outerShdw>
                  </a:effectLst>
                  <a:latin typeface="Spin Cycle"/>
                  <a:cs typeface="Spin Cycle"/>
                </a:rPr>
                <a:t>2</a:t>
              </a:r>
              <a:endParaRPr kumimoji="1" lang="ja-JP" altLang="en-US" sz="4800" dirty="0">
                <a:ln w="18415" cmpd="sng">
                  <a:solidFill>
                    <a:schemeClr val="bg1"/>
                  </a:solidFill>
                  <a:prstDash val="solid"/>
                </a:ln>
                <a:solidFill>
                  <a:srgbClr val="008000"/>
                </a:solidFill>
                <a:effectLst>
                  <a:outerShdw blurRad="63500" dir="3600000" algn="tl" rotWithShape="0">
                    <a:srgbClr val="000000">
                      <a:alpha val="70000"/>
                    </a:srgbClr>
                  </a:outerShdw>
                </a:effectLst>
                <a:latin typeface="Spin Cycle"/>
                <a:cs typeface="Spin Cycle"/>
              </a:endParaRPr>
            </a:p>
          </p:txBody>
        </p:sp>
      </p:grpSp>
      <p:grpSp>
        <p:nvGrpSpPr>
          <p:cNvPr id="77" name="図形グループ 76"/>
          <p:cNvGrpSpPr/>
          <p:nvPr/>
        </p:nvGrpSpPr>
        <p:grpSpPr>
          <a:xfrm>
            <a:off x="4279549" y="6173337"/>
            <a:ext cx="1081759" cy="1003515"/>
            <a:chOff x="3106808" y="6151586"/>
            <a:chExt cx="1081759" cy="1003515"/>
          </a:xfrm>
        </p:grpSpPr>
        <p:sp>
          <p:nvSpPr>
            <p:cNvPr id="78" name="円/楕円 77"/>
            <p:cNvSpPr/>
            <p:nvPr/>
          </p:nvSpPr>
          <p:spPr>
            <a:xfrm>
              <a:off x="3106808" y="6151586"/>
              <a:ext cx="1081759" cy="1003515"/>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79" name="テキスト ボックス 78"/>
            <p:cNvSpPr txBox="1"/>
            <p:nvPr/>
          </p:nvSpPr>
          <p:spPr>
            <a:xfrm>
              <a:off x="3356617" y="6173337"/>
              <a:ext cx="512139" cy="830997"/>
            </a:xfrm>
            <a:prstGeom prst="rect">
              <a:avLst/>
            </a:prstGeom>
            <a:noFill/>
          </p:spPr>
          <p:txBody>
            <a:bodyPr wrap="none" rtlCol="0">
              <a:spAutoFit/>
              <a:scene3d>
                <a:camera prst="orthographicFront"/>
                <a:lightRig rig="threePt" dir="t"/>
              </a:scene3d>
              <a:sp3d extrusionH="57150">
                <a:bevelT w="82550" h="38100" prst="coolSlant"/>
              </a:sp3d>
            </a:bodyPr>
            <a:lstStyle/>
            <a:p>
              <a:r>
                <a:rPr lang="en-US" altLang="ja-JP" sz="4800" dirty="0">
                  <a:ln w="18415" cmpd="sng">
                    <a:solidFill>
                      <a:schemeClr val="bg1"/>
                    </a:solidFill>
                    <a:prstDash val="solid"/>
                  </a:ln>
                  <a:solidFill>
                    <a:srgbClr val="008000"/>
                  </a:solidFill>
                  <a:effectLst>
                    <a:outerShdw blurRad="63500" dir="3600000" algn="tl" rotWithShape="0">
                      <a:srgbClr val="000000">
                        <a:alpha val="70000"/>
                      </a:srgbClr>
                    </a:outerShdw>
                  </a:effectLst>
                  <a:latin typeface="Spin Cycle"/>
                  <a:cs typeface="Spin Cycle"/>
                </a:rPr>
                <a:t>1</a:t>
              </a:r>
              <a:endParaRPr kumimoji="1" lang="ja-JP" altLang="en-US" sz="4800" dirty="0">
                <a:ln w="18415" cmpd="sng">
                  <a:solidFill>
                    <a:schemeClr val="bg1"/>
                  </a:solidFill>
                  <a:prstDash val="solid"/>
                </a:ln>
                <a:solidFill>
                  <a:srgbClr val="008000"/>
                </a:solidFill>
                <a:effectLst>
                  <a:outerShdw blurRad="63500" dir="3600000" algn="tl" rotWithShape="0">
                    <a:srgbClr val="000000">
                      <a:alpha val="70000"/>
                    </a:srgbClr>
                  </a:outerShdw>
                </a:effectLst>
                <a:latin typeface="Spin Cycle"/>
                <a:cs typeface="Spin Cycle"/>
              </a:endParaRPr>
            </a:p>
          </p:txBody>
        </p:sp>
      </p:grpSp>
      <p:sp>
        <p:nvSpPr>
          <p:cNvPr id="80" name="円/楕円 79"/>
          <p:cNvSpPr/>
          <p:nvPr/>
        </p:nvSpPr>
        <p:spPr>
          <a:xfrm>
            <a:off x="-1263769" y="3646652"/>
            <a:ext cx="1081759" cy="1080000"/>
          </a:xfrm>
          <a:prstGeom prst="ellipse">
            <a:avLst/>
          </a:prstGeom>
          <a:gradFill flip="none" rotWithShape="1">
            <a:gsLst>
              <a:gs pos="66000">
                <a:schemeClr val="accent4">
                  <a:tint val="100000"/>
                  <a:shade val="100000"/>
                  <a:satMod val="130000"/>
                </a:schemeClr>
              </a:gs>
              <a:gs pos="0">
                <a:schemeClr val="accent4">
                  <a:tint val="50000"/>
                  <a:shade val="100000"/>
                  <a:satMod val="350000"/>
                </a:schemeClr>
              </a:gs>
              <a:gs pos="40000">
                <a:schemeClr val="accent2"/>
              </a:gs>
              <a:gs pos="23000">
                <a:schemeClr val="accent4">
                  <a:tint val="100000"/>
                  <a:shade val="100000"/>
                  <a:satMod val="130000"/>
                </a:schemeClr>
              </a:gs>
              <a:gs pos="100000">
                <a:schemeClr val="accent4">
                  <a:tint val="50000"/>
                  <a:shade val="100000"/>
                  <a:satMod val="350000"/>
                </a:schemeClr>
              </a:gs>
            </a:gsLst>
            <a:path path="circle">
              <a:fillToRect l="50000" t="50000" r="50000" b="50000"/>
            </a:path>
            <a:tileRect/>
          </a:gradFill>
          <a:effectLst>
            <a:glow rad="1016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81" name="円/楕円 80"/>
          <p:cNvSpPr/>
          <p:nvPr/>
        </p:nvSpPr>
        <p:spPr>
          <a:xfrm>
            <a:off x="-3840454" y="1099066"/>
            <a:ext cx="1081759" cy="1080000"/>
          </a:xfrm>
          <a:prstGeom prst="ellipse">
            <a:avLst/>
          </a:prstGeom>
          <a:gradFill flip="none" rotWithShape="1">
            <a:gsLst>
              <a:gs pos="48000">
                <a:schemeClr val="accent4">
                  <a:tint val="100000"/>
                  <a:shade val="100000"/>
                  <a:satMod val="130000"/>
                </a:schemeClr>
              </a:gs>
              <a:gs pos="0">
                <a:schemeClr val="accent4">
                  <a:tint val="50000"/>
                  <a:shade val="100000"/>
                  <a:satMod val="350000"/>
                </a:schemeClr>
              </a:gs>
              <a:gs pos="31000">
                <a:schemeClr val="accent1">
                  <a:alpha val="80000"/>
                </a:schemeClr>
              </a:gs>
              <a:gs pos="100000">
                <a:schemeClr val="accent4">
                  <a:tint val="50000"/>
                  <a:shade val="100000"/>
                  <a:satMod val="350000"/>
                </a:schemeClr>
              </a:gs>
            </a:gsLst>
            <a:path path="circle">
              <a:fillToRect l="50000" t="50000" r="50000" b="50000"/>
            </a:path>
            <a:tileRect/>
          </a:gradFill>
          <a:effectLst>
            <a:glow rad="1016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82" name="円/楕円 81"/>
          <p:cNvSpPr/>
          <p:nvPr/>
        </p:nvSpPr>
        <p:spPr>
          <a:xfrm>
            <a:off x="-5194339" y="-10121"/>
            <a:ext cx="1081759" cy="1003515"/>
          </a:xfrm>
          <a:prstGeom prst="ellipse">
            <a:avLst/>
          </a:prstGeom>
          <a:gradFill flip="none" rotWithShape="1">
            <a:gsLst>
              <a:gs pos="47000">
                <a:schemeClr val="accent2">
                  <a:tint val="100000"/>
                  <a:shade val="100000"/>
                  <a:satMod val="130000"/>
                </a:schemeClr>
              </a:gs>
              <a:gs pos="0">
                <a:schemeClr val="tx2">
                  <a:lumMod val="40000"/>
                  <a:lumOff val="60000"/>
                </a:schemeClr>
              </a:gs>
              <a:gs pos="30000">
                <a:schemeClr val="accent1"/>
              </a:gs>
              <a:gs pos="100000">
                <a:schemeClr val="accent2">
                  <a:tint val="50000"/>
                  <a:shade val="100000"/>
                  <a:satMod val="350000"/>
                </a:schemeClr>
              </a:gs>
            </a:gsLst>
            <a:path path="circle">
              <a:fillToRect l="50000" t="50000" r="50000" b="50000"/>
            </a:path>
            <a:tileRect/>
          </a:gradFill>
          <a:effectLst>
            <a:glow rad="101600">
              <a:schemeClr val="accent4">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84" name="円/楕円 83"/>
          <p:cNvSpPr/>
          <p:nvPr/>
        </p:nvSpPr>
        <p:spPr>
          <a:xfrm>
            <a:off x="5306318" y="423333"/>
            <a:ext cx="1081759" cy="1003515"/>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86" name="円/楕円 85"/>
          <p:cNvSpPr/>
          <p:nvPr/>
        </p:nvSpPr>
        <p:spPr>
          <a:xfrm>
            <a:off x="-5194339" y="1120155"/>
            <a:ext cx="1081759" cy="1003515"/>
          </a:xfrm>
          <a:prstGeom prst="ellipse">
            <a:avLst/>
          </a:prstGeom>
          <a:gradFill flip="none" rotWithShape="1">
            <a:gsLst>
              <a:gs pos="47000">
                <a:schemeClr val="accent6">
                  <a:tint val="100000"/>
                  <a:shade val="100000"/>
                  <a:satMod val="130000"/>
                </a:schemeClr>
              </a:gs>
              <a:gs pos="0">
                <a:schemeClr val="tx2">
                  <a:lumMod val="40000"/>
                  <a:lumOff val="60000"/>
                </a:schemeClr>
              </a:gs>
              <a:gs pos="29000">
                <a:schemeClr val="accent1"/>
              </a:gs>
              <a:gs pos="10000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87" name="円/楕円 86"/>
          <p:cNvSpPr/>
          <p:nvPr/>
        </p:nvSpPr>
        <p:spPr>
          <a:xfrm>
            <a:off x="-5194339" y="2161912"/>
            <a:ext cx="1081759" cy="1003515"/>
          </a:xfrm>
          <a:prstGeom prst="ellipse">
            <a:avLst/>
          </a:prstGeom>
          <a:gradFill flip="none" rotWithShape="1">
            <a:gsLst>
              <a:gs pos="48000">
                <a:schemeClr val="accent3">
                  <a:tint val="100000"/>
                  <a:shade val="100000"/>
                  <a:satMod val="130000"/>
                </a:schemeClr>
              </a:gs>
              <a:gs pos="0">
                <a:schemeClr val="tx2">
                  <a:lumMod val="40000"/>
                  <a:lumOff val="60000"/>
                </a:schemeClr>
              </a:gs>
              <a:gs pos="100000">
                <a:schemeClr val="accent3">
                  <a:tint val="50000"/>
                  <a:shade val="100000"/>
                  <a:satMod val="350000"/>
                </a:schemeClr>
              </a:gs>
              <a:gs pos="31000">
                <a:schemeClr val="accent1"/>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88" name="円/楕円 87"/>
          <p:cNvSpPr/>
          <p:nvPr/>
        </p:nvSpPr>
        <p:spPr>
          <a:xfrm>
            <a:off x="-2691525" y="1081912"/>
            <a:ext cx="1081759" cy="1003515"/>
          </a:xfrm>
          <a:prstGeom prst="ellipse">
            <a:avLst/>
          </a:prstGeom>
          <a:gradFill flip="none" rotWithShape="1">
            <a:gsLst>
              <a:gs pos="56000">
                <a:schemeClr val="accent5"/>
              </a:gs>
              <a:gs pos="0">
                <a:schemeClr val="tx2">
                  <a:lumMod val="60000"/>
                  <a:lumOff val="40000"/>
                </a:schemeClr>
              </a:gs>
              <a:gs pos="35000">
                <a:srgbClr val="3366FF"/>
              </a:gs>
              <a:gs pos="100000">
                <a:schemeClr val="accent5">
                  <a:lumMod val="60000"/>
                  <a:lumOff val="40000"/>
                </a:schemeClr>
              </a:gs>
            </a:gsLst>
            <a:path path="circle">
              <a:fillToRect l="50000" t="50000" r="50000" b="50000"/>
            </a:path>
            <a:tileRect/>
          </a:gradFill>
          <a:effectLst>
            <a:glow rad="101600">
              <a:schemeClr val="accent5">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89" name="円/楕円 88"/>
          <p:cNvSpPr/>
          <p:nvPr/>
        </p:nvSpPr>
        <p:spPr>
          <a:xfrm>
            <a:off x="-1280345" y="1081891"/>
            <a:ext cx="1081759" cy="1003515"/>
          </a:xfrm>
          <a:prstGeom prst="ellipse">
            <a:avLst/>
          </a:prstGeom>
          <a:gradFill flip="none" rotWithShape="1">
            <a:gsLst>
              <a:gs pos="46000">
                <a:schemeClr val="accent6">
                  <a:lumMod val="50000"/>
                </a:schemeClr>
              </a:gs>
              <a:gs pos="0">
                <a:schemeClr val="tx2">
                  <a:lumMod val="40000"/>
                  <a:lumOff val="60000"/>
                </a:schemeClr>
              </a:gs>
              <a:gs pos="27000">
                <a:schemeClr val="accent1"/>
              </a:gs>
              <a:gs pos="100000">
                <a:schemeClr val="accent6">
                  <a:lumMod val="20000"/>
                  <a:lumOff val="80000"/>
                </a:schemeClr>
              </a:gs>
            </a:gsLst>
            <a:path path="circle">
              <a:fillToRect l="50000" t="50000" r="50000" b="50000"/>
            </a:path>
            <a:tileRect/>
          </a:gradFill>
          <a:effectLst>
            <a:glow rad="101600">
              <a:schemeClr val="accent6">
                <a:lumMod val="50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83" name="円/楕円 82"/>
          <p:cNvSpPr/>
          <p:nvPr/>
        </p:nvSpPr>
        <p:spPr>
          <a:xfrm>
            <a:off x="7908669" y="-49852"/>
            <a:ext cx="1081759" cy="1080000"/>
          </a:xfrm>
          <a:prstGeom prst="ellipse">
            <a:avLst/>
          </a:prstGeom>
          <a:gradFill flip="none" rotWithShape="1">
            <a:gsLst>
              <a:gs pos="48000">
                <a:schemeClr val="bg1"/>
              </a:gs>
              <a:gs pos="83000">
                <a:schemeClr val="bg1">
                  <a:lumMod val="85000"/>
                </a:schemeClr>
              </a:gs>
              <a:gs pos="100000">
                <a:schemeClr val="bg1"/>
              </a:gs>
              <a:gs pos="0">
                <a:schemeClr val="bg1">
                  <a:lumMod val="85000"/>
                </a:schemeClr>
              </a:gs>
            </a:gsLst>
            <a:path path="circle">
              <a:fillToRect l="50000" t="50000" r="50000" b="50000"/>
            </a:path>
            <a:tileRect/>
          </a:gradFill>
          <a:effectLst>
            <a:glow rad="101600">
              <a:schemeClr val="bg1">
                <a:lumMod val="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grpSp>
        <p:nvGrpSpPr>
          <p:cNvPr id="53" name="図形グループ 52"/>
          <p:cNvGrpSpPr/>
          <p:nvPr/>
        </p:nvGrpSpPr>
        <p:grpSpPr>
          <a:xfrm>
            <a:off x="10294554" y="-30906"/>
            <a:ext cx="1116493" cy="1090001"/>
            <a:chOff x="10415055" y="-159634"/>
            <a:chExt cx="1116493" cy="1090001"/>
          </a:xfrm>
          <a:effectLst>
            <a:glow rad="63500">
              <a:schemeClr val="tx1">
                <a:lumMod val="50000"/>
                <a:lumOff val="50000"/>
                <a:alpha val="86000"/>
              </a:schemeClr>
            </a:glow>
          </a:effectLst>
        </p:grpSpPr>
        <p:sp>
          <p:nvSpPr>
            <p:cNvPr id="85" name="円/楕円 84"/>
            <p:cNvSpPr/>
            <p:nvPr/>
          </p:nvSpPr>
          <p:spPr>
            <a:xfrm>
              <a:off x="10439790" y="-149633"/>
              <a:ext cx="1081759" cy="1080000"/>
            </a:xfrm>
            <a:prstGeom prst="ellipse">
              <a:avLst/>
            </a:prstGeom>
            <a:gradFill flip="none" rotWithShape="1">
              <a:gsLst>
                <a:gs pos="48000">
                  <a:schemeClr val="bg1"/>
                </a:gs>
                <a:gs pos="83000">
                  <a:schemeClr val="bg1">
                    <a:lumMod val="85000"/>
                  </a:schemeClr>
                </a:gs>
                <a:gs pos="100000">
                  <a:schemeClr val="bg1"/>
                </a:gs>
                <a:gs pos="0">
                  <a:schemeClr val="bg1">
                    <a:lumMod val="85000"/>
                  </a:schemeClr>
                </a:gs>
              </a:gsLst>
              <a:path path="circle">
                <a:fillToRect l="50000" t="50000" r="50000" b="50000"/>
              </a:path>
              <a:tileRect/>
            </a:gradFill>
            <a:effectLst>
              <a:glow rad="101600">
                <a:schemeClr val="bg1">
                  <a:lumMod val="75000"/>
                  <a:alpha val="40000"/>
                </a:schemeClr>
              </a:glow>
              <a:outerShdw blurRad="40000" dist="23000" dir="5400000" rotWithShape="0">
                <a:srgbClr val="000000">
                  <a:alpha val="35000"/>
                </a:srgbClr>
              </a:outerShdw>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cxnSp>
          <p:nvCxnSpPr>
            <p:cNvPr id="52" name="直線コネクタ 51"/>
            <p:cNvCxnSpPr/>
            <p:nvPr/>
          </p:nvCxnSpPr>
          <p:spPr>
            <a:xfrm flipH="1">
              <a:off x="10980300" y="-159634"/>
              <a:ext cx="370" cy="108000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90" name="直線コネクタ 89"/>
            <p:cNvCxnSpPr/>
            <p:nvPr/>
          </p:nvCxnSpPr>
          <p:spPr>
            <a:xfrm rot="16200000" flipH="1">
              <a:off x="10973117" y="-153942"/>
              <a:ext cx="370" cy="1116493"/>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grpSp>
      <p:grpSp>
        <p:nvGrpSpPr>
          <p:cNvPr id="95" name="図形グループ 94"/>
          <p:cNvGrpSpPr/>
          <p:nvPr/>
        </p:nvGrpSpPr>
        <p:grpSpPr>
          <a:xfrm>
            <a:off x="10255273" y="2261806"/>
            <a:ext cx="1116493" cy="1090001"/>
            <a:chOff x="10415055" y="-159634"/>
            <a:chExt cx="1116493" cy="1090001"/>
          </a:xfrm>
        </p:grpSpPr>
        <p:sp>
          <p:nvSpPr>
            <p:cNvPr id="96" name="円/楕円 95"/>
            <p:cNvSpPr/>
            <p:nvPr/>
          </p:nvSpPr>
          <p:spPr>
            <a:xfrm>
              <a:off x="10439790" y="-149633"/>
              <a:ext cx="1081759" cy="1080000"/>
            </a:xfrm>
            <a:prstGeom prst="ellipse">
              <a:avLst/>
            </a:prstGeom>
            <a:gradFill flip="none" rotWithShape="1">
              <a:gsLst>
                <a:gs pos="48000">
                  <a:schemeClr val="bg1"/>
                </a:gs>
                <a:gs pos="83000">
                  <a:schemeClr val="bg1">
                    <a:lumMod val="85000"/>
                  </a:schemeClr>
                </a:gs>
                <a:gs pos="100000">
                  <a:schemeClr val="bg1"/>
                </a:gs>
                <a:gs pos="0">
                  <a:schemeClr val="bg1">
                    <a:lumMod val="85000"/>
                  </a:schemeClr>
                </a:gs>
              </a:gsLst>
              <a:path path="circle">
                <a:fillToRect l="50000" t="50000" r="50000" b="50000"/>
              </a:path>
              <a:tileRect/>
            </a:gradFill>
            <a:effectLst>
              <a:glow rad="101600">
                <a:schemeClr val="bg1">
                  <a:lumMod val="75000"/>
                  <a:alpha val="40000"/>
                </a:schemeClr>
              </a:glow>
              <a:outerShdw blurRad="40000" dist="23000" dir="5400000" rotWithShape="0">
                <a:srgbClr val="000000">
                  <a:alpha val="35000"/>
                </a:srgbClr>
              </a:outerShdw>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cxnSp>
          <p:nvCxnSpPr>
            <p:cNvPr id="97" name="直線コネクタ 96"/>
            <p:cNvCxnSpPr/>
            <p:nvPr/>
          </p:nvCxnSpPr>
          <p:spPr>
            <a:xfrm flipH="1">
              <a:off x="10980300" y="-159634"/>
              <a:ext cx="370" cy="108000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98" name="直線コネクタ 97"/>
            <p:cNvCxnSpPr/>
            <p:nvPr/>
          </p:nvCxnSpPr>
          <p:spPr>
            <a:xfrm rot="16200000" flipH="1">
              <a:off x="10973117" y="-153942"/>
              <a:ext cx="370" cy="1116493"/>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grpSp>
      <p:grpSp>
        <p:nvGrpSpPr>
          <p:cNvPr id="99" name="図形グループ 98"/>
          <p:cNvGrpSpPr/>
          <p:nvPr/>
        </p:nvGrpSpPr>
        <p:grpSpPr>
          <a:xfrm>
            <a:off x="10221688" y="3441493"/>
            <a:ext cx="1116493" cy="1090001"/>
            <a:chOff x="10415055" y="-159634"/>
            <a:chExt cx="1116493" cy="1090001"/>
          </a:xfrm>
        </p:grpSpPr>
        <p:sp>
          <p:nvSpPr>
            <p:cNvPr id="100" name="円/楕円 99"/>
            <p:cNvSpPr/>
            <p:nvPr/>
          </p:nvSpPr>
          <p:spPr>
            <a:xfrm>
              <a:off x="10439790" y="-149633"/>
              <a:ext cx="1081759" cy="1080000"/>
            </a:xfrm>
            <a:prstGeom prst="ellipse">
              <a:avLst/>
            </a:prstGeom>
            <a:gradFill flip="none" rotWithShape="1">
              <a:gsLst>
                <a:gs pos="48000">
                  <a:schemeClr val="bg1"/>
                </a:gs>
                <a:gs pos="83000">
                  <a:schemeClr val="bg1">
                    <a:lumMod val="85000"/>
                  </a:schemeClr>
                </a:gs>
                <a:gs pos="100000">
                  <a:schemeClr val="bg1"/>
                </a:gs>
                <a:gs pos="0">
                  <a:schemeClr val="bg1">
                    <a:lumMod val="85000"/>
                  </a:schemeClr>
                </a:gs>
              </a:gsLst>
              <a:path path="circle">
                <a:fillToRect l="50000" t="50000" r="50000" b="50000"/>
              </a:path>
              <a:tileRect/>
            </a:gradFill>
            <a:effectLst>
              <a:glow rad="101600">
                <a:schemeClr val="bg1">
                  <a:lumMod val="75000"/>
                  <a:alpha val="40000"/>
                </a:schemeClr>
              </a:glow>
              <a:outerShdw blurRad="40000" dist="23000" dir="5400000" rotWithShape="0">
                <a:srgbClr val="000000">
                  <a:alpha val="35000"/>
                </a:srgbClr>
              </a:outerShdw>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cxnSp>
          <p:nvCxnSpPr>
            <p:cNvPr id="101" name="直線コネクタ 100"/>
            <p:cNvCxnSpPr/>
            <p:nvPr/>
          </p:nvCxnSpPr>
          <p:spPr>
            <a:xfrm flipH="1">
              <a:off x="10980300" y="-159634"/>
              <a:ext cx="370" cy="108000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102" name="直線コネクタ 101"/>
            <p:cNvCxnSpPr/>
            <p:nvPr/>
          </p:nvCxnSpPr>
          <p:spPr>
            <a:xfrm rot="16200000" flipH="1">
              <a:off x="10973117" y="-153942"/>
              <a:ext cx="370" cy="1116493"/>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grpSp>
      <p:grpSp>
        <p:nvGrpSpPr>
          <p:cNvPr id="103" name="図形グループ 102"/>
          <p:cNvGrpSpPr/>
          <p:nvPr/>
        </p:nvGrpSpPr>
        <p:grpSpPr>
          <a:xfrm>
            <a:off x="10221688" y="4590080"/>
            <a:ext cx="1116493" cy="1090001"/>
            <a:chOff x="10415055" y="-159634"/>
            <a:chExt cx="1116493" cy="1090001"/>
          </a:xfrm>
        </p:grpSpPr>
        <p:sp>
          <p:nvSpPr>
            <p:cNvPr id="104" name="円/楕円 103"/>
            <p:cNvSpPr/>
            <p:nvPr/>
          </p:nvSpPr>
          <p:spPr>
            <a:xfrm>
              <a:off x="10439790" y="-149633"/>
              <a:ext cx="1081759" cy="1080000"/>
            </a:xfrm>
            <a:prstGeom prst="ellipse">
              <a:avLst/>
            </a:prstGeom>
            <a:gradFill flip="none" rotWithShape="1">
              <a:gsLst>
                <a:gs pos="48000">
                  <a:schemeClr val="bg1"/>
                </a:gs>
                <a:gs pos="83000">
                  <a:schemeClr val="bg1">
                    <a:lumMod val="85000"/>
                  </a:schemeClr>
                </a:gs>
                <a:gs pos="100000">
                  <a:schemeClr val="bg1"/>
                </a:gs>
                <a:gs pos="0">
                  <a:schemeClr val="bg1">
                    <a:lumMod val="85000"/>
                  </a:schemeClr>
                </a:gs>
              </a:gsLst>
              <a:path path="circle">
                <a:fillToRect l="50000" t="50000" r="50000" b="50000"/>
              </a:path>
              <a:tileRect/>
            </a:gradFill>
            <a:effectLst>
              <a:glow rad="101600">
                <a:schemeClr val="bg1">
                  <a:lumMod val="75000"/>
                  <a:alpha val="40000"/>
                </a:schemeClr>
              </a:glow>
              <a:outerShdw blurRad="40000" dist="23000" dir="5400000" rotWithShape="0">
                <a:srgbClr val="000000">
                  <a:alpha val="35000"/>
                </a:srgbClr>
              </a:outerShdw>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cxnSp>
          <p:nvCxnSpPr>
            <p:cNvPr id="105" name="直線コネクタ 104"/>
            <p:cNvCxnSpPr/>
            <p:nvPr/>
          </p:nvCxnSpPr>
          <p:spPr>
            <a:xfrm flipH="1">
              <a:off x="10980300" y="-159634"/>
              <a:ext cx="370" cy="108000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106" name="直線コネクタ 105"/>
            <p:cNvCxnSpPr/>
            <p:nvPr/>
          </p:nvCxnSpPr>
          <p:spPr>
            <a:xfrm rot="16200000" flipH="1">
              <a:off x="10973117" y="-153942"/>
              <a:ext cx="370" cy="1116493"/>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grpSp>
      <p:grpSp>
        <p:nvGrpSpPr>
          <p:cNvPr id="40" name="図形グループ 39"/>
          <p:cNvGrpSpPr/>
          <p:nvPr/>
        </p:nvGrpSpPr>
        <p:grpSpPr>
          <a:xfrm>
            <a:off x="10265272" y="1014860"/>
            <a:ext cx="1122493" cy="1244428"/>
            <a:chOff x="10265272" y="1014860"/>
            <a:chExt cx="1122493" cy="1244428"/>
          </a:xfrm>
        </p:grpSpPr>
        <p:grpSp>
          <p:nvGrpSpPr>
            <p:cNvPr id="91" name="図形グループ 90"/>
            <p:cNvGrpSpPr/>
            <p:nvPr/>
          </p:nvGrpSpPr>
          <p:grpSpPr>
            <a:xfrm>
              <a:off x="10265272" y="1089065"/>
              <a:ext cx="1116493" cy="1090001"/>
              <a:chOff x="10415055" y="-159634"/>
              <a:chExt cx="1116493" cy="1090001"/>
            </a:xfrm>
          </p:grpSpPr>
          <p:sp>
            <p:nvSpPr>
              <p:cNvPr id="92" name="円/楕円 91"/>
              <p:cNvSpPr/>
              <p:nvPr/>
            </p:nvSpPr>
            <p:spPr>
              <a:xfrm>
                <a:off x="10439790" y="-149633"/>
                <a:ext cx="1081759" cy="1080000"/>
              </a:xfrm>
              <a:prstGeom prst="ellipse">
                <a:avLst/>
              </a:prstGeom>
              <a:gradFill flip="none" rotWithShape="1">
                <a:gsLst>
                  <a:gs pos="48000">
                    <a:schemeClr val="bg1"/>
                  </a:gs>
                  <a:gs pos="83000">
                    <a:schemeClr val="bg1">
                      <a:lumMod val="85000"/>
                    </a:schemeClr>
                  </a:gs>
                  <a:gs pos="100000">
                    <a:schemeClr val="bg1"/>
                  </a:gs>
                  <a:gs pos="0">
                    <a:schemeClr val="bg1">
                      <a:lumMod val="85000"/>
                    </a:schemeClr>
                  </a:gs>
                </a:gsLst>
                <a:path path="circle">
                  <a:fillToRect l="50000" t="50000" r="50000" b="50000"/>
                </a:path>
                <a:tileRect/>
              </a:gradFill>
              <a:effectLst>
                <a:glow rad="101600">
                  <a:schemeClr val="bg1">
                    <a:lumMod val="75000"/>
                    <a:alpha val="40000"/>
                  </a:schemeClr>
                </a:glow>
                <a:outerShdw blurRad="40000" dist="23000" dir="5400000" rotWithShape="0">
                  <a:srgbClr val="000000">
                    <a:alpha val="35000"/>
                  </a:srgbClr>
                </a:outerShdw>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cxnSp>
            <p:nvCxnSpPr>
              <p:cNvPr id="93" name="直線コネクタ 92"/>
              <p:cNvCxnSpPr/>
              <p:nvPr/>
            </p:nvCxnSpPr>
            <p:spPr>
              <a:xfrm flipH="1">
                <a:off x="10980300" y="-159634"/>
                <a:ext cx="370" cy="108000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94" name="直線コネクタ 93"/>
              <p:cNvCxnSpPr/>
              <p:nvPr/>
            </p:nvCxnSpPr>
            <p:spPr>
              <a:xfrm rot="16200000" flipH="1">
                <a:off x="10973117" y="-153942"/>
                <a:ext cx="370" cy="1116493"/>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grpSp>
        <p:sp>
          <p:nvSpPr>
            <p:cNvPr id="56" name="アーチ 55"/>
            <p:cNvSpPr/>
            <p:nvPr/>
          </p:nvSpPr>
          <p:spPr>
            <a:xfrm rot="18402997">
              <a:off x="10202706" y="1114332"/>
              <a:ext cx="1215028" cy="1064179"/>
            </a:xfrm>
            <a:prstGeom prst="blockArc">
              <a:avLst>
                <a:gd name="adj1" fmla="val 14010644"/>
                <a:gd name="adj2" fmla="val 19607498"/>
                <a:gd name="adj3" fmla="val 43571"/>
              </a:avLst>
            </a:prstGeom>
            <a:solidFill>
              <a:srgbClr val="3366FF"/>
            </a:solidFill>
            <a:ln>
              <a:noFill/>
            </a:ln>
            <a:effectLst>
              <a:glow rad="101600">
                <a:schemeClr val="accent1">
                  <a:satMod val="175000"/>
                  <a:alpha val="40000"/>
                </a:schemeClr>
              </a:glow>
              <a:outerShdw blurRad="40000" dist="23000" dir="5400000" rotWithShape="0">
                <a:srgbClr val="000000">
                  <a:alpha val="35000"/>
                </a:srgbClr>
              </a:outerShdw>
            </a:effectLst>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7" name="アーチ 106"/>
            <p:cNvSpPr/>
            <p:nvPr/>
          </p:nvSpPr>
          <p:spPr>
            <a:xfrm rot="3197003" flipH="1">
              <a:off x="10248162" y="1119684"/>
              <a:ext cx="1215028" cy="1064179"/>
            </a:xfrm>
            <a:prstGeom prst="blockArc">
              <a:avLst>
                <a:gd name="adj1" fmla="val 14010644"/>
                <a:gd name="adj2" fmla="val 19607498"/>
                <a:gd name="adj3" fmla="val 43571"/>
              </a:avLst>
            </a:prstGeom>
            <a:solidFill>
              <a:schemeClr val="accent3">
                <a:lumMod val="75000"/>
              </a:schemeClr>
            </a:solidFill>
            <a:ln>
              <a:noFill/>
            </a:ln>
            <a:effectLst>
              <a:glow rad="101600">
                <a:schemeClr val="accent3">
                  <a:satMod val="175000"/>
                  <a:alpha val="40000"/>
                </a:schemeClr>
              </a:glow>
              <a:outerShdw blurRad="40000" dist="23000" dir="5400000" rotWithShape="0">
                <a:srgbClr val="000000">
                  <a:alpha val="35000"/>
                </a:srgbClr>
              </a:outerShdw>
            </a:effectLst>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8" name="アーチ 107"/>
            <p:cNvSpPr/>
            <p:nvPr/>
          </p:nvSpPr>
          <p:spPr>
            <a:xfrm rot="18402997" flipH="1" flipV="1">
              <a:off x="10240146" y="1098300"/>
              <a:ext cx="1215028" cy="1064179"/>
            </a:xfrm>
            <a:prstGeom prst="blockArc">
              <a:avLst>
                <a:gd name="adj1" fmla="val 14010644"/>
                <a:gd name="adj2" fmla="val 19607498"/>
                <a:gd name="adj3" fmla="val 43571"/>
              </a:avLst>
            </a:prstGeom>
            <a:solidFill>
              <a:schemeClr val="accent6">
                <a:lumMod val="75000"/>
              </a:schemeClr>
            </a:solidFill>
            <a:ln>
              <a:noFill/>
            </a:ln>
            <a:effectLst>
              <a:glow rad="101600">
                <a:schemeClr val="accent6">
                  <a:satMod val="175000"/>
                  <a:alpha val="40000"/>
                </a:schemeClr>
              </a:glow>
              <a:outerShdw blurRad="40000" dist="23000" dir="5400000" rotWithShape="0">
                <a:srgbClr val="000000">
                  <a:alpha val="35000"/>
                </a:srgbClr>
              </a:outerShdw>
            </a:effectLst>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9" name="アーチ 108"/>
            <p:cNvSpPr/>
            <p:nvPr/>
          </p:nvSpPr>
          <p:spPr>
            <a:xfrm rot="3197003" flipV="1">
              <a:off x="10205394" y="1090284"/>
              <a:ext cx="1215028" cy="1064179"/>
            </a:xfrm>
            <a:prstGeom prst="blockArc">
              <a:avLst>
                <a:gd name="adj1" fmla="val 14010644"/>
                <a:gd name="adj2" fmla="val 19607498"/>
                <a:gd name="adj3" fmla="val 43571"/>
              </a:avLst>
            </a:prstGeom>
            <a:solidFill>
              <a:srgbClr val="FF0000"/>
            </a:solidFill>
            <a:ln>
              <a:noFill/>
            </a:ln>
            <a:effectLst>
              <a:glow rad="101600">
                <a:schemeClr val="accent2">
                  <a:satMod val="175000"/>
                  <a:alpha val="40000"/>
                </a:schemeClr>
              </a:glow>
              <a:outerShdw blurRad="40000" dist="23000" dir="5400000" rotWithShape="0">
                <a:srgbClr val="000000">
                  <a:alpha val="35000"/>
                </a:srgbClr>
              </a:outerShdw>
            </a:effectLst>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10" name="円/楕円 109"/>
            <p:cNvSpPr/>
            <p:nvPr/>
          </p:nvSpPr>
          <p:spPr>
            <a:xfrm>
              <a:off x="10732836" y="1527083"/>
              <a:ext cx="204325" cy="189546"/>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grpSp>
      <p:grpSp>
        <p:nvGrpSpPr>
          <p:cNvPr id="111" name="図形グループ 110"/>
          <p:cNvGrpSpPr/>
          <p:nvPr/>
        </p:nvGrpSpPr>
        <p:grpSpPr>
          <a:xfrm>
            <a:off x="8817151" y="4386245"/>
            <a:ext cx="1081759" cy="1003515"/>
            <a:chOff x="7367790" y="1036699"/>
            <a:chExt cx="1081759" cy="1003515"/>
          </a:xfrm>
        </p:grpSpPr>
        <p:sp>
          <p:nvSpPr>
            <p:cNvPr id="112" name="円/楕円 111"/>
            <p:cNvSpPr/>
            <p:nvPr/>
          </p:nvSpPr>
          <p:spPr>
            <a:xfrm>
              <a:off x="7367790" y="1036699"/>
              <a:ext cx="1081759" cy="1003515"/>
            </a:xfrm>
            <a:prstGeom prst="ellipse">
              <a:avLst/>
            </a:prstGeom>
            <a:gradFill flip="none" rotWithShape="1">
              <a:gsLst>
                <a:gs pos="70000">
                  <a:srgbClr val="3366FF"/>
                </a:gs>
                <a:gs pos="0">
                  <a:schemeClr val="tx2">
                    <a:lumMod val="20000"/>
                    <a:lumOff val="80000"/>
                  </a:schemeClr>
                </a:gs>
              </a:gsLst>
              <a:path path="circle">
                <a:fillToRect l="50000" t="50000" r="50000" b="50000"/>
              </a:path>
              <a:tileRect/>
            </a:gradFill>
            <a:effectLst>
              <a:glow rad="101600">
                <a:srgbClr val="3366FF">
                  <a:alpha val="40000"/>
                </a:srgb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113" name="テキスト ボックス 112"/>
            <p:cNvSpPr txBox="1"/>
            <p:nvPr/>
          </p:nvSpPr>
          <p:spPr>
            <a:xfrm>
              <a:off x="7609682" y="1065736"/>
              <a:ext cx="608779" cy="830997"/>
            </a:xfrm>
            <a:prstGeom prst="rect">
              <a:avLst/>
            </a:prstGeom>
            <a:noFill/>
          </p:spPr>
          <p:txBody>
            <a:bodyPr wrap="none" rtlCol="0">
              <a:spAutoFit/>
              <a:scene3d>
                <a:camera prst="orthographicFront"/>
                <a:lightRig rig="threePt" dir="t"/>
              </a:scene3d>
              <a:sp3d extrusionH="57150">
                <a:bevelT w="82550" h="38100" prst="coolSlant"/>
              </a:sp3d>
            </a:bodyPr>
            <a:lstStyle/>
            <a:p>
              <a:r>
                <a:rPr lang="en-US" altLang="ja-JP" sz="4800" dirty="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rPr>
                <a:t>4</a:t>
              </a:r>
              <a:endParaRPr kumimoji="1" lang="ja-JP" altLang="en-US" sz="4800" dirty="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endParaRPr>
            </a:p>
          </p:txBody>
        </p:sp>
      </p:grpSp>
      <p:grpSp>
        <p:nvGrpSpPr>
          <p:cNvPr id="114" name="図形グループ 113"/>
          <p:cNvGrpSpPr/>
          <p:nvPr/>
        </p:nvGrpSpPr>
        <p:grpSpPr>
          <a:xfrm>
            <a:off x="7999167" y="3110416"/>
            <a:ext cx="1081759" cy="1003515"/>
            <a:chOff x="7367790" y="1036699"/>
            <a:chExt cx="1081759" cy="1003515"/>
          </a:xfrm>
        </p:grpSpPr>
        <p:sp>
          <p:nvSpPr>
            <p:cNvPr id="115" name="円/楕円 114"/>
            <p:cNvSpPr/>
            <p:nvPr/>
          </p:nvSpPr>
          <p:spPr>
            <a:xfrm>
              <a:off x="7367790" y="1036699"/>
              <a:ext cx="1081759" cy="1003515"/>
            </a:xfrm>
            <a:prstGeom prst="ellipse">
              <a:avLst/>
            </a:prstGeom>
            <a:gradFill flip="none" rotWithShape="1">
              <a:gsLst>
                <a:gs pos="70000">
                  <a:srgbClr val="3366FF"/>
                </a:gs>
                <a:gs pos="0">
                  <a:schemeClr val="tx2">
                    <a:lumMod val="20000"/>
                    <a:lumOff val="80000"/>
                  </a:schemeClr>
                </a:gs>
              </a:gsLst>
              <a:path path="circle">
                <a:fillToRect l="50000" t="50000" r="50000" b="50000"/>
              </a:path>
              <a:tileRect/>
            </a:gradFill>
            <a:effectLst>
              <a:glow rad="101600">
                <a:srgbClr val="3366FF">
                  <a:alpha val="40000"/>
                </a:srgb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116" name="テキスト ボックス 115"/>
            <p:cNvSpPr txBox="1"/>
            <p:nvPr/>
          </p:nvSpPr>
          <p:spPr>
            <a:xfrm>
              <a:off x="7643100" y="1065736"/>
              <a:ext cx="586002" cy="830997"/>
            </a:xfrm>
            <a:prstGeom prst="rect">
              <a:avLst/>
            </a:prstGeom>
            <a:noFill/>
          </p:spPr>
          <p:txBody>
            <a:bodyPr wrap="none" rtlCol="0">
              <a:spAutoFit/>
              <a:scene3d>
                <a:camera prst="orthographicFront"/>
                <a:lightRig rig="threePt" dir="t"/>
              </a:scene3d>
              <a:sp3d extrusionH="57150">
                <a:bevelT w="82550" h="38100" prst="coolSlant"/>
              </a:sp3d>
            </a:bodyPr>
            <a:lstStyle/>
            <a:p>
              <a:r>
                <a:rPr lang="en-US" altLang="ja-JP" sz="4800" dirty="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rPr>
                <a:t>5</a:t>
              </a:r>
              <a:endParaRPr kumimoji="1" lang="ja-JP" altLang="en-US" sz="4800" dirty="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endParaRPr>
            </a:p>
          </p:txBody>
        </p:sp>
      </p:grpSp>
      <p:grpSp>
        <p:nvGrpSpPr>
          <p:cNvPr id="117" name="図形グループ 116"/>
          <p:cNvGrpSpPr/>
          <p:nvPr/>
        </p:nvGrpSpPr>
        <p:grpSpPr>
          <a:xfrm>
            <a:off x="1565552" y="6151586"/>
            <a:ext cx="1081759" cy="1003515"/>
            <a:chOff x="3106808" y="6151586"/>
            <a:chExt cx="1081759" cy="1003515"/>
          </a:xfrm>
        </p:grpSpPr>
        <p:sp>
          <p:nvSpPr>
            <p:cNvPr id="118" name="円/楕円 117"/>
            <p:cNvSpPr/>
            <p:nvPr/>
          </p:nvSpPr>
          <p:spPr>
            <a:xfrm>
              <a:off x="3106808" y="6151586"/>
              <a:ext cx="1081759" cy="1003515"/>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119" name="テキスト ボックス 118"/>
            <p:cNvSpPr txBox="1"/>
            <p:nvPr/>
          </p:nvSpPr>
          <p:spPr>
            <a:xfrm>
              <a:off x="3356617" y="6173337"/>
              <a:ext cx="561995" cy="830997"/>
            </a:xfrm>
            <a:prstGeom prst="rect">
              <a:avLst/>
            </a:prstGeom>
            <a:noFill/>
          </p:spPr>
          <p:txBody>
            <a:bodyPr wrap="none" rtlCol="0">
              <a:spAutoFit/>
              <a:scene3d>
                <a:camera prst="orthographicFront"/>
                <a:lightRig rig="threePt" dir="t"/>
              </a:scene3d>
              <a:sp3d extrusionH="57150">
                <a:bevelT w="82550" h="38100" prst="coolSlant"/>
              </a:sp3d>
            </a:bodyPr>
            <a:lstStyle/>
            <a:p>
              <a:r>
                <a:rPr lang="en-US" altLang="ja-JP" sz="4800" dirty="0">
                  <a:ln w="18415" cmpd="sng">
                    <a:solidFill>
                      <a:schemeClr val="bg1"/>
                    </a:solidFill>
                    <a:prstDash val="solid"/>
                  </a:ln>
                  <a:solidFill>
                    <a:srgbClr val="008000"/>
                  </a:solidFill>
                  <a:effectLst>
                    <a:outerShdw blurRad="63500" dir="3600000" algn="tl" rotWithShape="0">
                      <a:srgbClr val="000000">
                        <a:alpha val="70000"/>
                      </a:srgbClr>
                    </a:outerShdw>
                  </a:effectLst>
                  <a:latin typeface="Spin Cycle"/>
                  <a:cs typeface="Spin Cycle"/>
                </a:rPr>
                <a:t>3</a:t>
              </a:r>
              <a:endParaRPr kumimoji="1" lang="ja-JP" altLang="en-US" sz="4800" dirty="0">
                <a:ln w="18415" cmpd="sng">
                  <a:solidFill>
                    <a:schemeClr val="bg1"/>
                  </a:solidFill>
                  <a:prstDash val="solid"/>
                </a:ln>
                <a:solidFill>
                  <a:srgbClr val="008000"/>
                </a:solidFill>
                <a:effectLst>
                  <a:outerShdw blurRad="63500" dir="3600000" algn="tl" rotWithShape="0">
                    <a:srgbClr val="000000">
                      <a:alpha val="70000"/>
                    </a:srgbClr>
                  </a:outerShdw>
                </a:effectLst>
                <a:latin typeface="Spin Cycle"/>
                <a:cs typeface="Spin Cycle"/>
              </a:endParaRPr>
            </a:p>
          </p:txBody>
        </p:sp>
      </p:grpSp>
      <p:grpSp>
        <p:nvGrpSpPr>
          <p:cNvPr id="120" name="図形グループ 119"/>
          <p:cNvGrpSpPr/>
          <p:nvPr/>
        </p:nvGrpSpPr>
        <p:grpSpPr>
          <a:xfrm>
            <a:off x="8437850" y="7155101"/>
            <a:ext cx="1730664" cy="1730666"/>
            <a:chOff x="-5459059" y="7548553"/>
            <a:chExt cx="2977317" cy="2977317"/>
          </a:xfrm>
        </p:grpSpPr>
        <p:sp>
          <p:nvSpPr>
            <p:cNvPr id="121" name="円/楕円 120"/>
            <p:cNvSpPr/>
            <p:nvPr/>
          </p:nvSpPr>
          <p:spPr>
            <a:xfrm>
              <a:off x="-5459059" y="7548553"/>
              <a:ext cx="2977317" cy="2977317"/>
            </a:xfrm>
            <a:prstGeom prst="ellipse">
              <a:avLst/>
            </a:prstGeom>
            <a:gradFill flip="none" rotWithShape="1">
              <a:gsLst>
                <a:gs pos="25000">
                  <a:schemeClr val="tx1"/>
                </a:gs>
                <a:gs pos="66000">
                  <a:schemeClr val="accent4"/>
                </a:gs>
              </a:gsLst>
              <a:path path="circle">
                <a:fillToRect l="50000" t="50000" r="50000" b="50000"/>
              </a:path>
              <a:tileRect/>
            </a:gradFill>
            <a:ln>
              <a:noFill/>
            </a:ln>
            <a:effectLst>
              <a:glow rad="101600">
                <a:schemeClr val="accent4">
                  <a:alpha val="40000"/>
                </a:schemeClr>
              </a:glow>
              <a:outerShdw blurRad="40000" dist="23000" dir="5400000" rotWithShape="0">
                <a:srgbClr val="000000">
                  <a:alpha val="35000"/>
                </a:srgbClr>
              </a:outerShdw>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2" name="テキスト ボックス 121"/>
            <p:cNvSpPr txBox="1"/>
            <p:nvPr/>
          </p:nvSpPr>
          <p:spPr>
            <a:xfrm>
              <a:off x="-5363169" y="8512198"/>
              <a:ext cx="2800935" cy="900111"/>
            </a:xfrm>
            <a:prstGeom prst="rect">
              <a:avLst/>
            </a:prstGeom>
            <a:noFill/>
          </p:spPr>
          <p:txBody>
            <a:bodyPr wrap="none" rtlCol="0">
              <a:spAutoFit/>
            </a:bodyPr>
            <a:lstStyle/>
            <a:p>
              <a:r>
                <a:rPr kumimoji="1" lang="en-US" altLang="ja-JP" sz="2800" dirty="0" smtClean="0">
                  <a:ln w="18415" cmpd="sng">
                    <a:solidFill>
                      <a:schemeClr val="bg1"/>
                    </a:solidFill>
                    <a:prstDash val="solid"/>
                  </a:ln>
                  <a:solidFill>
                    <a:srgbClr val="FFFFFF"/>
                  </a:solidFill>
                  <a:effectLst>
                    <a:outerShdw blurRad="63500" dir="3600000" algn="tl" rotWithShape="0">
                      <a:srgbClr val="000000">
                        <a:alpha val="70000"/>
                      </a:srgbClr>
                    </a:outerShdw>
                  </a:effectLst>
                  <a:latin typeface="03スマートフォントUI"/>
                  <a:ea typeface="03スマートフォントUI"/>
                  <a:cs typeface="03スマートフォントUI"/>
                </a:rPr>
                <a:t>Reverse</a:t>
              </a:r>
              <a:endParaRPr kumimoji="1" lang="ja-JP" altLang="en-US" sz="2800" dirty="0">
                <a:ln w="18415" cmpd="sng">
                  <a:solidFill>
                    <a:schemeClr val="bg1"/>
                  </a:solidFill>
                  <a:prstDash val="solid"/>
                </a:ln>
                <a:solidFill>
                  <a:srgbClr val="FFFFFF"/>
                </a:solidFill>
                <a:effectLst>
                  <a:outerShdw blurRad="63500" dir="3600000" algn="tl" rotWithShape="0">
                    <a:srgbClr val="000000">
                      <a:alpha val="70000"/>
                    </a:srgbClr>
                  </a:outerShdw>
                </a:effectLst>
                <a:latin typeface="03スマートフォントUI"/>
                <a:ea typeface="03スマートフォントUI"/>
                <a:cs typeface="03スマートフォントUI"/>
              </a:endParaRPr>
            </a:p>
          </p:txBody>
        </p:sp>
      </p:grpSp>
      <p:grpSp>
        <p:nvGrpSpPr>
          <p:cNvPr id="123" name="図形グループ 122"/>
          <p:cNvGrpSpPr/>
          <p:nvPr/>
        </p:nvGrpSpPr>
        <p:grpSpPr>
          <a:xfrm>
            <a:off x="6190716" y="7026085"/>
            <a:ext cx="1730666" cy="1730666"/>
            <a:chOff x="-5688668" y="3597926"/>
            <a:chExt cx="2977317" cy="2977317"/>
          </a:xfrm>
        </p:grpSpPr>
        <p:sp>
          <p:nvSpPr>
            <p:cNvPr id="124" name="円/楕円 123"/>
            <p:cNvSpPr/>
            <p:nvPr/>
          </p:nvSpPr>
          <p:spPr>
            <a:xfrm>
              <a:off x="-5688668" y="3597926"/>
              <a:ext cx="2977317" cy="2977317"/>
            </a:xfrm>
            <a:prstGeom prst="ellipse">
              <a:avLst/>
            </a:prstGeom>
            <a:gradFill flip="none" rotWithShape="1">
              <a:gsLst>
                <a:gs pos="37000">
                  <a:srgbClr val="FF6600"/>
                </a:gs>
                <a:gs pos="86000">
                  <a:srgbClr val="FFFF00"/>
                </a:gs>
              </a:gsLst>
              <a:path path="circle">
                <a:fillToRect l="50000" t="50000" r="50000" b="50000"/>
              </a:path>
              <a:tileRect/>
            </a:gradFill>
            <a:ln>
              <a:noFill/>
            </a:ln>
            <a:effectLst>
              <a:glow rad="101600">
                <a:srgbClr val="FFFF00">
                  <a:alpha val="40000"/>
                </a:srgbClr>
              </a:glow>
              <a:outerShdw blurRad="40000" dist="23000" dir="5400000" rotWithShape="0">
                <a:srgbClr val="000000">
                  <a:alpha val="35000"/>
                </a:srgbClr>
              </a:outerShdw>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5" name="テキスト ボックス 124"/>
            <p:cNvSpPr txBox="1"/>
            <p:nvPr/>
          </p:nvSpPr>
          <p:spPr>
            <a:xfrm>
              <a:off x="-5268839" y="4347642"/>
              <a:ext cx="2193094" cy="1429589"/>
            </a:xfrm>
            <a:prstGeom prst="rect">
              <a:avLst/>
            </a:prstGeom>
            <a:noFill/>
          </p:spPr>
          <p:txBody>
            <a:bodyPr wrap="none" rtlCol="0">
              <a:spAutoFit/>
            </a:bodyPr>
            <a:lstStyle/>
            <a:p>
              <a:pPr algn="ctr"/>
              <a:r>
                <a:rPr kumimoji="1" lang="en-US" altLang="ja-JP" sz="48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03スマートフォントUI"/>
                  <a:ea typeface="03スマートフォントUI"/>
                  <a:cs typeface="03スマートフォントUI"/>
                </a:rPr>
                <a:t>1UP</a:t>
              </a:r>
              <a:endParaRPr kumimoji="1" lang="ja-JP" altLang="en-US" sz="4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03スマートフォントUI"/>
                <a:ea typeface="03スマートフォントUI"/>
                <a:cs typeface="03スマートフォントUI"/>
              </a:endParaRPr>
            </a:p>
          </p:txBody>
        </p:sp>
      </p:grpSp>
      <p:grpSp>
        <p:nvGrpSpPr>
          <p:cNvPr id="126" name="図形グループ 125"/>
          <p:cNvGrpSpPr/>
          <p:nvPr/>
        </p:nvGrpSpPr>
        <p:grpSpPr>
          <a:xfrm>
            <a:off x="11131593" y="7307501"/>
            <a:ext cx="1730664" cy="1730666"/>
            <a:chOff x="-5459059" y="7548553"/>
            <a:chExt cx="2977317" cy="2977317"/>
          </a:xfrm>
        </p:grpSpPr>
        <p:sp>
          <p:nvSpPr>
            <p:cNvPr id="127" name="円/楕円 126"/>
            <p:cNvSpPr/>
            <p:nvPr/>
          </p:nvSpPr>
          <p:spPr>
            <a:xfrm>
              <a:off x="-5459059" y="7548553"/>
              <a:ext cx="2977317" cy="2977317"/>
            </a:xfrm>
            <a:prstGeom prst="ellipse">
              <a:avLst/>
            </a:prstGeom>
            <a:gradFill flip="none" rotWithShape="1">
              <a:gsLst>
                <a:gs pos="25000">
                  <a:schemeClr val="tx1"/>
                </a:gs>
                <a:gs pos="66000">
                  <a:schemeClr val="accent4"/>
                </a:gs>
              </a:gsLst>
              <a:path path="circle">
                <a:fillToRect l="50000" t="50000" r="50000" b="50000"/>
              </a:path>
              <a:tileRect/>
            </a:gradFill>
            <a:ln>
              <a:noFill/>
            </a:ln>
            <a:effectLst>
              <a:glow rad="101600">
                <a:schemeClr val="accent4">
                  <a:alpha val="40000"/>
                </a:schemeClr>
              </a:glow>
              <a:outerShdw blurRad="40000" dist="23000" dir="5400000" rotWithShape="0">
                <a:srgbClr val="000000">
                  <a:alpha val="35000"/>
                </a:srgbClr>
              </a:outerShdw>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8" name="テキスト ボックス 127"/>
            <p:cNvSpPr txBox="1"/>
            <p:nvPr/>
          </p:nvSpPr>
          <p:spPr>
            <a:xfrm>
              <a:off x="-5172268" y="8203354"/>
              <a:ext cx="2444776" cy="1853171"/>
            </a:xfrm>
            <a:prstGeom prst="rect">
              <a:avLst/>
            </a:prstGeom>
            <a:noFill/>
          </p:spPr>
          <p:txBody>
            <a:bodyPr wrap="none" rtlCol="0">
              <a:spAutoFit/>
            </a:bodyPr>
            <a:lstStyle/>
            <a:p>
              <a:pPr algn="ctr"/>
              <a:r>
                <a:rPr kumimoji="1" lang="en-US" altLang="ja-JP" sz="32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03スマートフォントUI"/>
                  <a:ea typeface="03スマートフォントUI"/>
                  <a:cs typeface="03スマートフォントUI"/>
                </a:rPr>
                <a:t>Speed</a:t>
              </a:r>
            </a:p>
            <a:p>
              <a:pPr algn="ctr"/>
              <a:r>
                <a:rPr kumimoji="1" lang="en-US" altLang="ja-JP" sz="32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03スマートフォントUI"/>
                  <a:ea typeface="03スマートフォントUI"/>
                  <a:cs typeface="03スマートフォントUI"/>
                </a:rPr>
                <a:t>UP</a:t>
              </a:r>
              <a:endParaRPr kumimoji="1" lang="ja-JP" alt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03スマートフォントUI"/>
                <a:ea typeface="03スマートフォントUI"/>
                <a:cs typeface="03スマートフォントUI"/>
              </a:endParaRPr>
            </a:p>
          </p:txBody>
        </p:sp>
      </p:grpSp>
    </p:spTree>
    <p:extLst>
      <p:ext uri="{BB962C8B-B14F-4D97-AF65-F5344CB8AC3E}">
        <p14:creationId xmlns:p14="http://schemas.microsoft.com/office/powerpoint/2010/main" val="309792209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円/楕円 19"/>
          <p:cNvSpPr/>
          <p:nvPr/>
        </p:nvSpPr>
        <p:spPr>
          <a:xfrm>
            <a:off x="10224000" y="3562667"/>
            <a:ext cx="2160000" cy="2160000"/>
          </a:xfrm>
          <a:prstGeom prst="ellipse">
            <a:avLst/>
          </a:prstGeom>
          <a:gradFill flip="none" rotWithShape="1">
            <a:gsLst>
              <a:gs pos="0">
                <a:srgbClr val="FF0000">
                  <a:alpha val="72000"/>
                </a:srgbClr>
              </a:gs>
              <a:gs pos="89000">
                <a:srgbClr val="FFFFFF"/>
              </a:gs>
              <a:gs pos="50000">
                <a:srgbClr val="FFE473"/>
              </a:gs>
            </a:gsLst>
            <a:lin ang="2520000" scaled="0"/>
            <a:tileRect/>
          </a:gradFill>
          <a:ln>
            <a:noFill/>
          </a:ln>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 name="ドーナツ 15"/>
          <p:cNvSpPr/>
          <p:nvPr/>
        </p:nvSpPr>
        <p:spPr>
          <a:xfrm>
            <a:off x="10044000" y="3544079"/>
            <a:ext cx="2520000" cy="2520000"/>
          </a:xfrm>
          <a:prstGeom prst="donut">
            <a:avLst>
              <a:gd name="adj" fmla="val 10057"/>
            </a:avLst>
          </a:prstGeom>
          <a:solidFill>
            <a:srgbClr val="FFFF00"/>
          </a:solidFill>
          <a:ln w="9525" cap="rnd">
            <a:solidFill>
              <a:srgbClr val="FFFF00"/>
            </a:solidFill>
          </a:ln>
          <a:effectLst>
            <a:glow rad="139700">
              <a:schemeClr val="accent3">
                <a:satMod val="175000"/>
                <a:alpha val="40000"/>
              </a:schemeClr>
            </a:glow>
            <a:outerShdw blurRad="40000" dist="23000" dir="5400000" rotWithShape="0">
              <a:srgbClr val="000000">
                <a:alpha val="35000"/>
              </a:srgbClr>
            </a:out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grpSp>
        <p:nvGrpSpPr>
          <p:cNvPr id="29" name="図形グループ 28"/>
          <p:cNvGrpSpPr/>
          <p:nvPr/>
        </p:nvGrpSpPr>
        <p:grpSpPr>
          <a:xfrm>
            <a:off x="2183782" y="425722"/>
            <a:ext cx="3934827" cy="5922619"/>
            <a:chOff x="2183782" y="425722"/>
            <a:chExt cx="3934827" cy="5922619"/>
          </a:xfrm>
        </p:grpSpPr>
        <p:sp>
          <p:nvSpPr>
            <p:cNvPr id="5" name="正方形/長方形 4"/>
            <p:cNvSpPr/>
            <p:nvPr/>
          </p:nvSpPr>
          <p:spPr>
            <a:xfrm>
              <a:off x="2183782" y="5740132"/>
              <a:ext cx="3934827" cy="608209"/>
            </a:xfrm>
            <a:prstGeom prst="rect">
              <a:avLst/>
            </a:prstGeom>
            <a:pattFill prst="pct90">
              <a:fgClr>
                <a:srgbClr val="000000"/>
              </a:fgClr>
              <a:bgClr>
                <a:prstClr val="white"/>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dirty="0" smtClean="0">
                  <a:solidFill>
                    <a:schemeClr val="bg1"/>
                  </a:solidFill>
                  <a:latin typeface="ＤＦＰ太丸ゴシック体"/>
                  <a:ea typeface="ＤＦＰ太丸ゴシック体"/>
                  <a:cs typeface="ＤＦＰ太丸ゴシック体"/>
                </a:rPr>
                <a:t>Touch here !!</a:t>
              </a:r>
              <a:endParaRPr kumimoji="1" lang="ja-JP" altLang="en-US" sz="2400" dirty="0">
                <a:solidFill>
                  <a:schemeClr val="bg1"/>
                </a:solidFill>
                <a:latin typeface="ＤＦＰ太丸ゴシック体"/>
                <a:ea typeface="ＤＦＰ太丸ゴシック体"/>
                <a:cs typeface="ＤＦＰ太丸ゴシック体"/>
              </a:endParaRPr>
            </a:p>
          </p:txBody>
        </p:sp>
        <p:sp>
          <p:nvSpPr>
            <p:cNvPr id="6" name="正方形/長方形 5"/>
            <p:cNvSpPr/>
            <p:nvPr/>
          </p:nvSpPr>
          <p:spPr>
            <a:xfrm>
              <a:off x="2183782" y="425722"/>
              <a:ext cx="3934827" cy="608209"/>
            </a:xfrm>
            <a:prstGeom prst="rect">
              <a:avLst/>
            </a:prstGeom>
            <a:pattFill prst="pct90">
              <a:fgClr>
                <a:srgbClr val="000000"/>
              </a:fgClr>
              <a:bgClr>
                <a:prstClr val="white"/>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pic>
          <p:nvPicPr>
            <p:cNvPr id="2" name="図 1" descr="297798055572279597.gif"/>
            <p:cNvPicPr>
              <a:picLocks/>
            </p:cNvPicPr>
            <p:nvPr/>
          </p:nvPicPr>
          <p:blipFill>
            <a:blip r:embed="rId3">
              <a:extLst>
                <a:ext uri="{28A0092B-C50C-407E-A947-70E740481C1C}">
                  <a14:useLocalDpi xmlns:a14="http://schemas.microsoft.com/office/drawing/2010/main" val="0"/>
                </a:ext>
              </a:extLst>
            </a:blip>
            <a:stretch>
              <a:fillRect/>
            </a:stretch>
          </p:blipFill>
          <p:spPr>
            <a:xfrm>
              <a:off x="2183782" y="1053773"/>
              <a:ext cx="3934827" cy="4668894"/>
            </a:xfrm>
            <a:prstGeom prst="rect">
              <a:avLst/>
            </a:prstGeom>
          </p:spPr>
        </p:pic>
        <p:cxnSp>
          <p:nvCxnSpPr>
            <p:cNvPr id="7" name="直線コネクタ 6"/>
            <p:cNvCxnSpPr/>
            <p:nvPr/>
          </p:nvCxnSpPr>
          <p:spPr>
            <a:xfrm>
              <a:off x="2183782" y="1053773"/>
              <a:ext cx="3934827" cy="0"/>
            </a:xfrm>
            <a:prstGeom prst="line">
              <a:avLst/>
            </a:prstGeom>
            <a:ln>
              <a:solidFill>
                <a:srgbClr val="4F81BD"/>
              </a:solidFill>
            </a:ln>
          </p:spPr>
          <p:style>
            <a:lnRef idx="3">
              <a:schemeClr val="accent4"/>
            </a:lnRef>
            <a:fillRef idx="0">
              <a:schemeClr val="accent4"/>
            </a:fillRef>
            <a:effectRef idx="2">
              <a:schemeClr val="accent4"/>
            </a:effectRef>
            <a:fontRef idx="minor">
              <a:schemeClr val="tx1"/>
            </a:fontRef>
          </p:style>
        </p:cxnSp>
        <p:cxnSp>
          <p:nvCxnSpPr>
            <p:cNvPr id="8" name="直線コネクタ 7"/>
            <p:cNvCxnSpPr/>
            <p:nvPr/>
          </p:nvCxnSpPr>
          <p:spPr>
            <a:xfrm>
              <a:off x="2183782" y="5722667"/>
              <a:ext cx="3934827" cy="0"/>
            </a:xfrm>
            <a:prstGeom prst="line">
              <a:avLst/>
            </a:prstGeom>
            <a:ln>
              <a:solidFill>
                <a:srgbClr val="4F81BD"/>
              </a:solidFill>
            </a:ln>
          </p:spPr>
          <p:style>
            <a:lnRef idx="3">
              <a:schemeClr val="accent4"/>
            </a:lnRef>
            <a:fillRef idx="0">
              <a:schemeClr val="accent4"/>
            </a:fillRef>
            <a:effectRef idx="2">
              <a:schemeClr val="accent4"/>
            </a:effectRef>
            <a:fontRef idx="minor">
              <a:schemeClr val="tx1"/>
            </a:fontRef>
          </p:style>
        </p:cxnSp>
      </p:grpSp>
      <p:pic>
        <p:nvPicPr>
          <p:cNvPr id="15" name="図 14" descr="297798055572279597.gif"/>
          <p:cNvPicPr>
            <a:picLocks/>
          </p:cNvPicPr>
          <p:nvPr/>
        </p:nvPicPr>
        <p:blipFill>
          <a:blip r:embed="rId3">
            <a:extLst>
              <a:ext uri="{28A0092B-C50C-407E-A947-70E740481C1C}">
                <a14:useLocalDpi xmlns:a14="http://schemas.microsoft.com/office/drawing/2010/main" val="0"/>
              </a:ext>
            </a:extLst>
          </a:blip>
          <a:stretch>
            <a:fillRect/>
          </a:stretch>
        </p:blipFill>
        <p:spPr>
          <a:xfrm>
            <a:off x="-1080000" y="657012"/>
            <a:ext cx="2160000" cy="21600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prst="coolSlant"/>
            <a:contourClr>
              <a:srgbClr val="333333"/>
            </a:contourClr>
          </a:sp3d>
        </p:spPr>
      </p:pic>
      <p:grpSp>
        <p:nvGrpSpPr>
          <p:cNvPr id="35" name="図形グループ 34"/>
          <p:cNvGrpSpPr/>
          <p:nvPr/>
        </p:nvGrpSpPr>
        <p:grpSpPr>
          <a:xfrm>
            <a:off x="10014232" y="445564"/>
            <a:ext cx="2232000" cy="2160000"/>
            <a:chOff x="10014232" y="445564"/>
            <a:chExt cx="2164961" cy="2160000"/>
          </a:xfrm>
          <a:effectLst>
            <a:reflection blurRad="6350" stA="50000" endA="300" endPos="90000" dist="50800" dir="5400000" sy="-100000" algn="bl" rotWithShape="0"/>
          </a:effectLst>
        </p:grpSpPr>
        <p:sp>
          <p:nvSpPr>
            <p:cNvPr id="33" name="円/楕円 32"/>
            <p:cNvSpPr/>
            <p:nvPr/>
          </p:nvSpPr>
          <p:spPr>
            <a:xfrm>
              <a:off x="10019193" y="445564"/>
              <a:ext cx="2160000" cy="2160000"/>
            </a:xfrm>
            <a:prstGeom prst="ellipse">
              <a:avLst/>
            </a:prstGeom>
            <a:solidFill>
              <a:srgbClr val="000000"/>
            </a:solidFill>
            <a:ln>
              <a:no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pic>
          <p:nvPicPr>
            <p:cNvPr id="30" name="図 29" descr="350px-Hubble_ultra_deep_fiel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4232" y="445564"/>
              <a:ext cx="2160000" cy="21600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36" name="テキスト ボックス 35"/>
          <p:cNvSpPr txBox="1"/>
          <p:nvPr/>
        </p:nvSpPr>
        <p:spPr>
          <a:xfrm>
            <a:off x="1667056" y="6944810"/>
            <a:ext cx="184666" cy="369332"/>
          </a:xfrm>
          <a:prstGeom prst="rect">
            <a:avLst/>
          </a:prstGeom>
          <a:noFill/>
        </p:spPr>
        <p:txBody>
          <a:bodyPr wrap="none" rtlCol="0">
            <a:spAutoFit/>
          </a:bodyPr>
          <a:lstStyle/>
          <a:p>
            <a:endParaRPr kumimoji="1" lang="ja-JP" altLang="en-US" dirty="0"/>
          </a:p>
        </p:txBody>
      </p:sp>
      <p:grpSp>
        <p:nvGrpSpPr>
          <p:cNvPr id="50" name="図形グループ 49"/>
          <p:cNvGrpSpPr/>
          <p:nvPr/>
        </p:nvGrpSpPr>
        <p:grpSpPr>
          <a:xfrm>
            <a:off x="7481905" y="1051642"/>
            <a:ext cx="2160000" cy="2160000"/>
            <a:chOff x="7501751" y="1984231"/>
            <a:chExt cx="2160000" cy="2160000"/>
          </a:xfrm>
          <a:effectLst>
            <a:reflection blurRad="6350" stA="50000" endA="300" endPos="90000" dist="50800" dir="5400000" sy="-100000" algn="bl" rotWithShape="0"/>
          </a:effectLst>
        </p:grpSpPr>
        <p:sp>
          <p:nvSpPr>
            <p:cNvPr id="51" name="円/楕円 50"/>
            <p:cNvSpPr/>
            <p:nvPr/>
          </p:nvSpPr>
          <p:spPr>
            <a:xfrm>
              <a:off x="7501751" y="1984231"/>
              <a:ext cx="2160000" cy="2160000"/>
            </a:xfrm>
            <a:prstGeom prst="ellipse">
              <a:avLst/>
            </a:prstGeom>
            <a:gradFill flip="none" rotWithShape="1">
              <a:gsLst>
                <a:gs pos="43000">
                  <a:schemeClr val="tx1"/>
                </a:gs>
                <a:gs pos="100000">
                  <a:srgbClr val="FFFFFF"/>
                </a:gs>
              </a:gsLst>
              <a:path path="circle">
                <a:fillToRect l="50000" t="50000" r="50000" b="50000"/>
              </a:path>
              <a:tileRect/>
            </a:gradFill>
            <a:ln>
              <a:no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2" name="月 51"/>
            <p:cNvSpPr/>
            <p:nvPr/>
          </p:nvSpPr>
          <p:spPr>
            <a:xfrm>
              <a:off x="7501751" y="1984231"/>
              <a:ext cx="1111371" cy="2160000"/>
            </a:xfrm>
            <a:prstGeom prst="moon">
              <a:avLst>
                <a:gd name="adj" fmla="val 87500"/>
              </a:avLst>
            </a:prstGeom>
            <a:solidFill>
              <a:schemeClr val="accent5">
                <a:lumMod val="75000"/>
                <a:alpha val="81000"/>
              </a:schemeClr>
            </a:solidFill>
            <a:ln>
              <a:solidFill>
                <a:srgbClr val="215968"/>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Tree>
    <p:extLst>
      <p:ext uri="{BB962C8B-B14F-4D97-AF65-F5344CB8AC3E}">
        <p14:creationId xmlns:p14="http://schemas.microsoft.com/office/powerpoint/2010/main" val="4038150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図形グループ 11"/>
          <p:cNvGrpSpPr/>
          <p:nvPr/>
        </p:nvGrpSpPr>
        <p:grpSpPr>
          <a:xfrm>
            <a:off x="1259632" y="473486"/>
            <a:ext cx="3946066" cy="5901474"/>
            <a:chOff x="1259632" y="473486"/>
            <a:chExt cx="3946066" cy="5901474"/>
          </a:xfrm>
        </p:grpSpPr>
        <p:sp>
          <p:nvSpPr>
            <p:cNvPr id="4" name="正方形/長方形 3"/>
            <p:cNvSpPr/>
            <p:nvPr/>
          </p:nvSpPr>
          <p:spPr>
            <a:xfrm>
              <a:off x="1270871" y="473486"/>
              <a:ext cx="3934827" cy="5885313"/>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cxnSp>
          <p:nvCxnSpPr>
            <p:cNvPr id="7" name="直線コネクタ 6"/>
            <p:cNvCxnSpPr/>
            <p:nvPr/>
          </p:nvCxnSpPr>
          <p:spPr>
            <a:xfrm>
              <a:off x="1259632" y="1052736"/>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cxnSp>
          <p:nvCxnSpPr>
            <p:cNvPr id="8" name="直線コネクタ 7"/>
            <p:cNvCxnSpPr/>
            <p:nvPr/>
          </p:nvCxnSpPr>
          <p:spPr>
            <a:xfrm>
              <a:off x="1259632" y="5721630"/>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sp>
          <p:nvSpPr>
            <p:cNvPr id="6" name="正方形/長方形 5"/>
            <p:cNvSpPr/>
            <p:nvPr/>
          </p:nvSpPr>
          <p:spPr>
            <a:xfrm>
              <a:off x="1270871" y="473486"/>
              <a:ext cx="3934827" cy="608209"/>
            </a:xfrm>
            <a:prstGeom prst="rect">
              <a:avLst/>
            </a:prstGeom>
            <a:pattFill prst="solidDmnd">
              <a:fgClr>
                <a:srgbClr val="000000"/>
              </a:fgClr>
              <a:bgClr>
                <a:schemeClr val="bg1">
                  <a:lumMod val="75000"/>
                </a:schemeClr>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 name="正方形/長方形 4"/>
            <p:cNvSpPr/>
            <p:nvPr/>
          </p:nvSpPr>
          <p:spPr>
            <a:xfrm>
              <a:off x="1270871" y="5766751"/>
              <a:ext cx="3934827" cy="608209"/>
            </a:xfrm>
            <a:prstGeom prst="rect">
              <a:avLst/>
            </a:prstGeom>
            <a:pattFill prst="solidDmnd">
              <a:fgClr>
                <a:srgbClr val="000000"/>
              </a:fgClr>
              <a:bgClr>
                <a:schemeClr val="bg1">
                  <a:lumMod val="75000"/>
                </a:schemeClr>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dirty="0">
                  <a:solidFill>
                    <a:srgbClr val="FF0000"/>
                  </a:solidFill>
                  <a:latin typeface="ＤＦＰ太丸ゴシック体"/>
                  <a:ea typeface="ＤＦＰ太丸ゴシック体"/>
                  <a:cs typeface="ＤＦＰ太丸ゴシック体"/>
                </a:rPr>
                <a:t>Touch here !</a:t>
              </a:r>
              <a:r>
                <a:rPr lang="en-US" altLang="ja-JP" sz="2400" dirty="0" smtClean="0">
                  <a:solidFill>
                    <a:srgbClr val="FF0000"/>
                  </a:solidFill>
                  <a:latin typeface="ＤＦＰ太丸ゴシック体"/>
                  <a:ea typeface="ＤＦＰ太丸ゴシック体"/>
                  <a:cs typeface="ＤＦＰ太丸ゴシック体"/>
                </a:rPr>
                <a:t>!</a:t>
              </a:r>
              <a:endParaRPr lang="ja-JP" altLang="en-US" sz="2400" dirty="0">
                <a:solidFill>
                  <a:srgbClr val="FF0000"/>
                </a:solidFill>
                <a:latin typeface="ＤＦＰ太丸ゴシック体"/>
                <a:ea typeface="ＤＦＰ太丸ゴシック体"/>
                <a:cs typeface="ＤＦＰ太丸ゴシック体"/>
              </a:endParaRPr>
            </a:p>
          </p:txBody>
        </p:sp>
      </p:grpSp>
      <p:grpSp>
        <p:nvGrpSpPr>
          <p:cNvPr id="20" name="図形グループ 19"/>
          <p:cNvGrpSpPr/>
          <p:nvPr/>
        </p:nvGrpSpPr>
        <p:grpSpPr>
          <a:xfrm>
            <a:off x="7481905" y="1051642"/>
            <a:ext cx="2160000" cy="2160000"/>
            <a:chOff x="7501751" y="1984231"/>
            <a:chExt cx="2160000" cy="2160000"/>
          </a:xfrm>
          <a:effectLst>
            <a:reflection blurRad="6350" stA="50000" endA="300" endPos="90000" dir="5400000" sy="-100000" algn="bl" rotWithShape="0"/>
          </a:effectLst>
        </p:grpSpPr>
        <p:sp>
          <p:nvSpPr>
            <p:cNvPr id="21" name="円/楕円 20"/>
            <p:cNvSpPr/>
            <p:nvPr/>
          </p:nvSpPr>
          <p:spPr>
            <a:xfrm>
              <a:off x="7501751" y="1984231"/>
              <a:ext cx="2160000" cy="2160000"/>
            </a:xfrm>
            <a:prstGeom prst="ellipse">
              <a:avLst/>
            </a:prstGeom>
            <a:solidFill>
              <a:srgbClr val="FFFFFF"/>
            </a:solidFill>
            <a:ln>
              <a:no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 name="月 21"/>
            <p:cNvSpPr/>
            <p:nvPr/>
          </p:nvSpPr>
          <p:spPr>
            <a:xfrm>
              <a:off x="7501751" y="1984231"/>
              <a:ext cx="1111371" cy="2160000"/>
            </a:xfrm>
            <a:prstGeom prst="moon">
              <a:avLst>
                <a:gd name="adj" fmla="val 87500"/>
              </a:avLst>
            </a:prstGeom>
            <a:pattFill prst="solidDmnd">
              <a:fgClr>
                <a:schemeClr val="tx1"/>
              </a:fgClr>
              <a:bgClr>
                <a:schemeClr val="bg1"/>
              </a:bgClr>
            </a:pattFill>
            <a:ln>
              <a:no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 name="図形グループ 1"/>
          <p:cNvGrpSpPr/>
          <p:nvPr/>
        </p:nvGrpSpPr>
        <p:grpSpPr>
          <a:xfrm>
            <a:off x="7194354" y="3602353"/>
            <a:ext cx="2520000" cy="2520000"/>
            <a:chOff x="7194354" y="3602353"/>
            <a:chExt cx="2520000" cy="2520000"/>
          </a:xfrm>
        </p:grpSpPr>
        <p:grpSp>
          <p:nvGrpSpPr>
            <p:cNvPr id="28" name="図形グループ 27"/>
            <p:cNvGrpSpPr/>
            <p:nvPr/>
          </p:nvGrpSpPr>
          <p:grpSpPr>
            <a:xfrm>
              <a:off x="7402521" y="3783543"/>
              <a:ext cx="2160000" cy="2160000"/>
              <a:chOff x="7501751" y="1984231"/>
              <a:chExt cx="2160000" cy="2160000"/>
            </a:xfrm>
          </p:grpSpPr>
          <p:sp>
            <p:nvSpPr>
              <p:cNvPr id="29" name="円/楕円 28"/>
              <p:cNvSpPr/>
              <p:nvPr/>
            </p:nvSpPr>
            <p:spPr>
              <a:xfrm>
                <a:off x="7501751" y="1984231"/>
                <a:ext cx="2160000" cy="2160000"/>
              </a:xfrm>
              <a:prstGeom prst="ellipse">
                <a:avLst/>
              </a:prstGeom>
              <a:solidFill>
                <a:srgbClr val="FFFFFF"/>
              </a:solidFill>
              <a:ln>
                <a:noFill/>
              </a:ln>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 name="月 29"/>
              <p:cNvSpPr/>
              <p:nvPr/>
            </p:nvSpPr>
            <p:spPr>
              <a:xfrm>
                <a:off x="7501751" y="1984231"/>
                <a:ext cx="1111371" cy="2160000"/>
              </a:xfrm>
              <a:prstGeom prst="moon">
                <a:avLst>
                  <a:gd name="adj" fmla="val 87500"/>
                </a:avLst>
              </a:prstGeom>
              <a:pattFill prst="solidDmnd">
                <a:fgClr>
                  <a:schemeClr val="tx1"/>
                </a:fgClr>
                <a:bgClr>
                  <a:schemeClr val="bg1"/>
                </a:bgClr>
              </a:pattFill>
              <a:ln>
                <a:noFill/>
              </a:ln>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5" name="ドーナツ 24"/>
            <p:cNvSpPr/>
            <p:nvPr/>
          </p:nvSpPr>
          <p:spPr>
            <a:xfrm>
              <a:off x="7194354" y="3602353"/>
              <a:ext cx="2520000" cy="2520000"/>
            </a:xfrm>
            <a:prstGeom prst="donut">
              <a:avLst>
                <a:gd name="adj" fmla="val 10057"/>
              </a:avLst>
            </a:prstGeom>
            <a:solidFill>
              <a:srgbClr val="FFFF00"/>
            </a:solidFill>
            <a:ln w="9525" cap="rnd">
              <a:solidFill>
                <a:srgbClr val="FFFF00"/>
              </a:solidFill>
            </a:ln>
            <a:effectLst>
              <a:glow rad="139700">
                <a:schemeClr val="accent3">
                  <a:satMod val="175000"/>
                  <a:alpha val="40000"/>
                </a:schemeClr>
              </a:glow>
              <a:outerShdw blurRad="40000" dist="23000" dir="5400000" rotWithShape="0">
                <a:srgbClr val="000000">
                  <a:alpha val="35000"/>
                </a:srgbClr>
              </a:out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grpSp>
    </p:spTree>
    <p:extLst>
      <p:ext uri="{BB962C8B-B14F-4D97-AF65-F5344CB8AC3E}">
        <p14:creationId xmlns:p14="http://schemas.microsoft.com/office/powerpoint/2010/main" val="3380159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図形グループ 1"/>
          <p:cNvGrpSpPr/>
          <p:nvPr/>
        </p:nvGrpSpPr>
        <p:grpSpPr>
          <a:xfrm>
            <a:off x="7194354" y="3602353"/>
            <a:ext cx="2520000" cy="2520000"/>
            <a:chOff x="7194354" y="3602353"/>
            <a:chExt cx="2520000" cy="2520000"/>
          </a:xfrm>
        </p:grpSpPr>
        <p:grpSp>
          <p:nvGrpSpPr>
            <p:cNvPr id="28" name="図形グループ 27"/>
            <p:cNvGrpSpPr/>
            <p:nvPr/>
          </p:nvGrpSpPr>
          <p:grpSpPr>
            <a:xfrm>
              <a:off x="7402521" y="3783543"/>
              <a:ext cx="2160000" cy="2160000"/>
              <a:chOff x="7501751" y="1984231"/>
              <a:chExt cx="2160000" cy="2160000"/>
            </a:xfrm>
          </p:grpSpPr>
          <p:sp>
            <p:nvSpPr>
              <p:cNvPr id="29" name="円/楕円 28"/>
              <p:cNvSpPr/>
              <p:nvPr/>
            </p:nvSpPr>
            <p:spPr>
              <a:xfrm>
                <a:off x="7501751" y="1984231"/>
                <a:ext cx="2160000" cy="2160000"/>
              </a:xfrm>
              <a:prstGeom prst="ellipse">
                <a:avLst/>
              </a:prstGeom>
              <a:solidFill>
                <a:srgbClr val="FFFFFF"/>
              </a:solidFill>
              <a:ln>
                <a:noFill/>
              </a:ln>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 name="月 29"/>
              <p:cNvSpPr/>
              <p:nvPr/>
            </p:nvSpPr>
            <p:spPr>
              <a:xfrm>
                <a:off x="7501751" y="1984231"/>
                <a:ext cx="1111371" cy="2160000"/>
              </a:xfrm>
              <a:prstGeom prst="moon">
                <a:avLst>
                  <a:gd name="adj" fmla="val 87500"/>
                </a:avLst>
              </a:prstGeom>
              <a:pattFill prst="solidDmnd">
                <a:fgClr>
                  <a:schemeClr val="tx1"/>
                </a:fgClr>
                <a:bgClr>
                  <a:schemeClr val="bg1"/>
                </a:bgClr>
              </a:pattFill>
              <a:ln>
                <a:noFill/>
              </a:ln>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5" name="ドーナツ 24"/>
            <p:cNvSpPr/>
            <p:nvPr/>
          </p:nvSpPr>
          <p:spPr>
            <a:xfrm>
              <a:off x="7194354" y="3602353"/>
              <a:ext cx="2520000" cy="2520000"/>
            </a:xfrm>
            <a:prstGeom prst="donut">
              <a:avLst>
                <a:gd name="adj" fmla="val 10057"/>
              </a:avLst>
            </a:prstGeom>
            <a:solidFill>
              <a:srgbClr val="FFFF00"/>
            </a:solidFill>
            <a:ln w="9525" cap="rnd">
              <a:solidFill>
                <a:srgbClr val="FFFF00"/>
              </a:solidFill>
            </a:ln>
            <a:effectLst>
              <a:glow rad="139700">
                <a:schemeClr val="accent3">
                  <a:satMod val="175000"/>
                  <a:alpha val="40000"/>
                </a:schemeClr>
              </a:glow>
              <a:outerShdw blurRad="40000" dist="23000" dir="5400000" rotWithShape="0">
                <a:srgbClr val="000000">
                  <a:alpha val="35000"/>
                </a:srgbClr>
              </a:out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grpSp>
      <p:grpSp>
        <p:nvGrpSpPr>
          <p:cNvPr id="27" name="図形グループ 26"/>
          <p:cNvGrpSpPr/>
          <p:nvPr/>
        </p:nvGrpSpPr>
        <p:grpSpPr>
          <a:xfrm>
            <a:off x="1259632" y="473486"/>
            <a:ext cx="3967538" cy="5901234"/>
            <a:chOff x="1259632" y="473486"/>
            <a:chExt cx="3967538" cy="5901234"/>
          </a:xfrm>
        </p:grpSpPr>
        <p:sp>
          <p:nvSpPr>
            <p:cNvPr id="4" name="正方形/長方形 3"/>
            <p:cNvSpPr/>
            <p:nvPr/>
          </p:nvSpPr>
          <p:spPr>
            <a:xfrm>
              <a:off x="1270871" y="473486"/>
              <a:ext cx="3934827" cy="5885313"/>
            </a:xfrm>
            <a:prstGeom prst="rect">
              <a:avLst/>
            </a:prstGeom>
            <a:solidFill>
              <a:srgbClr val="00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pic>
          <p:nvPicPr>
            <p:cNvPr id="9" name="図 8" descr="P1040734mm.jpg"/>
            <p:cNvPicPr>
              <a:picLocks/>
            </p:cNvPicPr>
            <p:nvPr/>
          </p:nvPicPr>
          <p:blipFill>
            <a:blip r:embed="rId2">
              <a:alphaModFix amt="72000"/>
              <a:extLst>
                <a:ext uri="{28A0092B-C50C-407E-A947-70E740481C1C}">
                  <a14:useLocalDpi xmlns:a14="http://schemas.microsoft.com/office/drawing/2010/main" val="0"/>
                </a:ext>
              </a:extLst>
            </a:blip>
            <a:stretch>
              <a:fillRect/>
            </a:stretch>
          </p:blipFill>
          <p:spPr>
            <a:xfrm>
              <a:off x="1267170" y="5762720"/>
              <a:ext cx="3960000" cy="612000"/>
            </a:xfrm>
            <a:prstGeom prst="rect">
              <a:avLst/>
            </a:prstGeom>
            <a:ln>
              <a:noFill/>
            </a:ln>
          </p:spPr>
        </p:pic>
        <p:sp>
          <p:nvSpPr>
            <p:cNvPr id="10" name="正方形/長方形 9"/>
            <p:cNvSpPr/>
            <p:nvPr/>
          </p:nvSpPr>
          <p:spPr>
            <a:xfrm>
              <a:off x="2103170" y="5796335"/>
              <a:ext cx="2278134" cy="461665"/>
            </a:xfrm>
            <a:prstGeom prst="rect">
              <a:avLst/>
            </a:prstGeom>
          </p:spPr>
          <p:txBody>
            <a:bodyPr wrap="none">
              <a:spAutoFit/>
            </a:bodyPr>
            <a:lstStyle/>
            <a:p>
              <a:pPr algn="ctr"/>
              <a:r>
                <a:rPr lang="en-US" altLang="ja-JP" sz="2400" dirty="0">
                  <a:solidFill>
                    <a:srgbClr val="FFFFFF"/>
                  </a:solidFill>
                  <a:latin typeface="ＤＦＰ太丸ゴシック体"/>
                  <a:ea typeface="ＤＦＰ太丸ゴシック体"/>
                  <a:cs typeface="ＤＦＰ太丸ゴシック体"/>
                </a:rPr>
                <a:t>Touch here !!</a:t>
              </a:r>
              <a:endParaRPr lang="ja-JP" altLang="en-US" sz="2400" dirty="0">
                <a:solidFill>
                  <a:srgbClr val="FFFFFF"/>
                </a:solidFill>
                <a:latin typeface="ＤＦＰ太丸ゴシック体"/>
                <a:ea typeface="ＤＦＰ太丸ゴシック体"/>
                <a:cs typeface="ＤＦＰ太丸ゴシック体"/>
              </a:endParaRPr>
            </a:p>
          </p:txBody>
        </p:sp>
        <p:pic>
          <p:nvPicPr>
            <p:cNvPr id="24" name="図 23" descr="P1040734mm.jpg"/>
            <p:cNvPicPr>
              <a:picLocks/>
            </p:cNvPicPr>
            <p:nvPr/>
          </p:nvPicPr>
          <p:blipFill>
            <a:blip r:embed="rId2">
              <a:alphaModFix amt="72000"/>
              <a:extLst>
                <a:ext uri="{28A0092B-C50C-407E-A947-70E740481C1C}">
                  <a14:useLocalDpi xmlns:a14="http://schemas.microsoft.com/office/drawing/2010/main" val="0"/>
                </a:ext>
              </a:extLst>
            </a:blip>
            <a:stretch>
              <a:fillRect/>
            </a:stretch>
          </p:blipFill>
          <p:spPr>
            <a:xfrm>
              <a:off x="1270871" y="486612"/>
              <a:ext cx="3949767" cy="612000"/>
            </a:xfrm>
            <a:prstGeom prst="rect">
              <a:avLst/>
            </a:prstGeom>
            <a:ln>
              <a:noFill/>
            </a:ln>
          </p:spPr>
        </p:pic>
        <p:cxnSp>
          <p:nvCxnSpPr>
            <p:cNvPr id="7" name="直線コネクタ 6"/>
            <p:cNvCxnSpPr/>
            <p:nvPr/>
          </p:nvCxnSpPr>
          <p:spPr>
            <a:xfrm>
              <a:off x="1259632" y="1112500"/>
              <a:ext cx="3934827" cy="0"/>
            </a:xfrm>
            <a:prstGeom prst="line">
              <a:avLst/>
            </a:prstGeom>
            <a:ln>
              <a:solidFill>
                <a:srgbClr val="FFFFFF"/>
              </a:solidFill>
            </a:ln>
          </p:spPr>
          <p:style>
            <a:lnRef idx="3">
              <a:schemeClr val="accent4"/>
            </a:lnRef>
            <a:fillRef idx="0">
              <a:schemeClr val="accent4"/>
            </a:fillRef>
            <a:effectRef idx="2">
              <a:schemeClr val="accent4"/>
            </a:effectRef>
            <a:fontRef idx="minor">
              <a:schemeClr val="tx1"/>
            </a:fontRef>
          </p:style>
        </p:cxnSp>
        <p:cxnSp>
          <p:nvCxnSpPr>
            <p:cNvPr id="8" name="直線コネクタ 7"/>
            <p:cNvCxnSpPr/>
            <p:nvPr/>
          </p:nvCxnSpPr>
          <p:spPr>
            <a:xfrm>
              <a:off x="1259632" y="5751512"/>
              <a:ext cx="3934827" cy="0"/>
            </a:xfrm>
            <a:prstGeom prst="line">
              <a:avLst/>
            </a:prstGeom>
            <a:ln>
              <a:solidFill>
                <a:srgbClr val="FFFFFF"/>
              </a:solidFill>
            </a:ln>
          </p:spPr>
          <p:style>
            <a:lnRef idx="3">
              <a:schemeClr val="accent4"/>
            </a:lnRef>
            <a:fillRef idx="0">
              <a:schemeClr val="accent4"/>
            </a:fillRef>
            <a:effectRef idx="2">
              <a:schemeClr val="accent4"/>
            </a:effectRef>
            <a:fontRef idx="minor">
              <a:schemeClr val="tx1"/>
            </a:fontRef>
          </p:style>
        </p:cxnSp>
        <p:pic>
          <p:nvPicPr>
            <p:cNvPr id="17" name="図 16" descr="dance-club-254494_640.jpg"/>
            <p:cNvPicPr>
              <a:picLocks noChangeAspect="1"/>
            </p:cNvPicPr>
            <p:nvPr/>
          </p:nvPicPr>
          <p:blipFill>
            <a:blip r:embed="rId3">
              <a:alphaModFix amt="48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270872" y="1139692"/>
              <a:ext cx="3934826" cy="4596965"/>
            </a:xfrm>
            <a:prstGeom prst="rect">
              <a:avLst/>
            </a:prstGeom>
          </p:spPr>
        </p:pic>
        <p:pic>
          <p:nvPicPr>
            <p:cNvPr id="26" name="図 25" descr="disco-ball-vector-illustration_94052.jpg"/>
            <p:cNvPicPr>
              <a:picLocks noChangeAspect="1"/>
            </p:cNvPicPr>
            <p:nvPr/>
          </p:nvPicPr>
          <p:blipFill rotWithShape="1">
            <a:blip r:embed="rId4">
              <a:alphaModFix amt="33000"/>
              <a:extLst>
                <a:ext uri="{BEBA8EAE-BF5A-486C-A8C5-ECC9F3942E4B}">
                  <a14:imgProps xmlns:a14="http://schemas.microsoft.com/office/drawing/2010/main">
                    <a14:imgLayer r:embed="rId5">
                      <a14:imgEffect>
                        <a14:backgroundRemoval t="10000" b="90000" l="10000" r="90000">
                          <a14:foregroundMark x1="37700" y1="26837" x2="37700" y2="26837"/>
                          <a14:foregroundMark x1="23323" y1="49521" x2="23323" y2="49521"/>
                        </a14:backgroundRemoval>
                      </a14:imgEffect>
                      <a14:imgEffect>
                        <a14:colorTemperature colorTemp="4700"/>
                      </a14:imgEffect>
                    </a14:imgLayer>
                  </a14:imgProps>
                </a:ext>
                <a:ext uri="{28A0092B-C50C-407E-A947-70E740481C1C}">
                  <a14:useLocalDpi xmlns:a14="http://schemas.microsoft.com/office/drawing/2010/main" val="0"/>
                </a:ext>
              </a:extLst>
            </a:blip>
            <a:srcRect l="12680" t="14075" r="13051" b="17073"/>
            <a:stretch/>
          </p:blipFill>
          <p:spPr>
            <a:xfrm>
              <a:off x="1425540" y="1249769"/>
              <a:ext cx="1729641" cy="1565787"/>
            </a:xfrm>
            <a:prstGeom prst="rect">
              <a:avLst/>
            </a:prstGeom>
          </p:spPr>
        </p:pic>
      </p:grpSp>
      <p:grpSp>
        <p:nvGrpSpPr>
          <p:cNvPr id="36" name="図形グループ 35"/>
          <p:cNvGrpSpPr/>
          <p:nvPr/>
        </p:nvGrpSpPr>
        <p:grpSpPr>
          <a:xfrm>
            <a:off x="7463293" y="1020167"/>
            <a:ext cx="2178612" cy="2222069"/>
            <a:chOff x="7463293" y="1020167"/>
            <a:chExt cx="2178612" cy="2222069"/>
          </a:xfrm>
          <a:effectLst>
            <a:reflection blurRad="6350" stA="50000" endA="300" endPos="90000" dist="50800" dir="5400000" sy="-100000" algn="bl" rotWithShape="0"/>
          </a:effectLst>
        </p:grpSpPr>
        <p:sp>
          <p:nvSpPr>
            <p:cNvPr id="21" name="円/楕円 20"/>
            <p:cNvSpPr/>
            <p:nvPr/>
          </p:nvSpPr>
          <p:spPr>
            <a:xfrm>
              <a:off x="7481905" y="1051642"/>
              <a:ext cx="2160000" cy="2160000"/>
            </a:xfrm>
            <a:prstGeom prst="ellipse">
              <a:avLst/>
            </a:prstGeom>
            <a:solidFill>
              <a:schemeClr val="tx1"/>
            </a:solidFill>
            <a:ln>
              <a:no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pic>
          <p:nvPicPr>
            <p:cNvPr id="31" name="図 30" descr="P1040734mm.jpg"/>
            <p:cNvPicPr>
              <a:picLocks noChangeAspect="1"/>
            </p:cNvPicPr>
            <p:nvPr/>
          </p:nvPicPr>
          <p:blipFill>
            <a:blip r:embed="rId2">
              <a:alphaModFix amt="69000"/>
              <a:extLst>
                <a:ext uri="{28A0092B-C50C-407E-A947-70E740481C1C}">
                  <a14:useLocalDpi xmlns:a14="http://schemas.microsoft.com/office/drawing/2010/main" val="0"/>
                </a:ext>
              </a:extLst>
            </a:blip>
            <a:stretch>
              <a:fillRect/>
            </a:stretch>
          </p:blipFill>
          <p:spPr>
            <a:xfrm>
              <a:off x="7463293" y="1020167"/>
              <a:ext cx="2159999" cy="2222069"/>
            </a:xfrm>
            <a:prstGeom prst="ellipse">
              <a:avLst/>
            </a:prstGeom>
            <a:ln>
              <a:noFill/>
            </a:ln>
            <a:effectLst>
              <a:softEdge rad="112500"/>
            </a:effectLst>
          </p:spPr>
        </p:pic>
      </p:grpSp>
      <p:pic>
        <p:nvPicPr>
          <p:cNvPr id="32" name="図 31" descr="image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7170" y="1405856"/>
            <a:ext cx="2882900" cy="2819400"/>
          </a:xfrm>
          <a:prstGeom prst="ellipse">
            <a:avLst/>
          </a:prstGeom>
          <a:ln>
            <a:noFill/>
          </a:ln>
          <a:effectLst>
            <a:softEdge rad="112500"/>
          </a:effectLst>
        </p:spPr>
      </p:pic>
      <p:grpSp>
        <p:nvGrpSpPr>
          <p:cNvPr id="33" name="図形グループ 32"/>
          <p:cNvGrpSpPr/>
          <p:nvPr/>
        </p:nvGrpSpPr>
        <p:grpSpPr>
          <a:xfrm>
            <a:off x="9532807" y="2284042"/>
            <a:ext cx="2160000" cy="2160000"/>
            <a:chOff x="7501751" y="1984231"/>
            <a:chExt cx="2160000" cy="2160000"/>
          </a:xfrm>
          <a:effectLst>
            <a:reflection blurRad="6350" stA="50000" endA="300" endPos="90000" dist="50800" dir="5400000" sy="-100000" algn="bl" rotWithShape="0"/>
          </a:effectLst>
        </p:grpSpPr>
        <p:sp>
          <p:nvSpPr>
            <p:cNvPr id="34" name="円/楕円 33"/>
            <p:cNvSpPr/>
            <p:nvPr/>
          </p:nvSpPr>
          <p:spPr>
            <a:xfrm>
              <a:off x="7501751" y="1984231"/>
              <a:ext cx="2160000" cy="2160000"/>
            </a:xfrm>
            <a:prstGeom prst="ellipse">
              <a:avLst/>
            </a:prstGeom>
            <a:gradFill flip="none" rotWithShape="1">
              <a:gsLst>
                <a:gs pos="43000">
                  <a:schemeClr val="tx1"/>
                </a:gs>
                <a:gs pos="100000">
                  <a:srgbClr val="FFFFFF"/>
                </a:gs>
              </a:gsLst>
              <a:path path="circle">
                <a:fillToRect l="50000" t="50000" r="50000" b="50000"/>
              </a:path>
              <a:tileRect/>
            </a:gradFill>
            <a:ln>
              <a:no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 name="月 34"/>
            <p:cNvSpPr/>
            <p:nvPr/>
          </p:nvSpPr>
          <p:spPr>
            <a:xfrm>
              <a:off x="7501751" y="1984231"/>
              <a:ext cx="1111371" cy="2160000"/>
            </a:xfrm>
            <a:prstGeom prst="moon">
              <a:avLst>
                <a:gd name="adj" fmla="val 87500"/>
              </a:avLst>
            </a:prstGeom>
            <a:solidFill>
              <a:schemeClr val="accent5">
                <a:lumMod val="75000"/>
                <a:alpha val="81000"/>
              </a:schemeClr>
            </a:solidFill>
            <a:ln>
              <a:solidFill>
                <a:srgbClr val="215968"/>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Tree>
    <p:extLst>
      <p:ext uri="{BB962C8B-B14F-4D97-AF65-F5344CB8AC3E}">
        <p14:creationId xmlns:p14="http://schemas.microsoft.com/office/powerpoint/2010/main" val="7171431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図形グループ 12"/>
          <p:cNvGrpSpPr/>
          <p:nvPr/>
        </p:nvGrpSpPr>
        <p:grpSpPr>
          <a:xfrm>
            <a:off x="2937927" y="451213"/>
            <a:ext cx="3934827" cy="5954135"/>
            <a:chOff x="2937927" y="451213"/>
            <a:chExt cx="3934827" cy="5954135"/>
          </a:xfrm>
        </p:grpSpPr>
        <p:pic>
          <p:nvPicPr>
            <p:cNvPr id="2" name="図 1"/>
            <p:cNvPicPr>
              <a:picLocks noChangeAspect="1"/>
            </p:cNvPicPr>
            <p:nvPr/>
          </p:nvPicPr>
          <p:blipFill rotWithShape="1">
            <a:blip r:embed="rId2"/>
            <a:srcRect l="23615" t="-906" r="23929"/>
            <a:stretch/>
          </p:blipFill>
          <p:spPr>
            <a:xfrm>
              <a:off x="2937927" y="451213"/>
              <a:ext cx="3934827" cy="5954135"/>
            </a:xfrm>
            <a:prstGeom prst="rect">
              <a:avLst/>
            </a:prstGeom>
          </p:spPr>
        </p:pic>
        <p:cxnSp>
          <p:nvCxnSpPr>
            <p:cNvPr id="5" name="直線コネクタ 4"/>
            <p:cNvCxnSpPr/>
            <p:nvPr/>
          </p:nvCxnSpPr>
          <p:spPr>
            <a:xfrm>
              <a:off x="2937927" y="1139707"/>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cxnSp>
          <p:nvCxnSpPr>
            <p:cNvPr id="6" name="直線コネクタ 5"/>
            <p:cNvCxnSpPr/>
            <p:nvPr/>
          </p:nvCxnSpPr>
          <p:spPr>
            <a:xfrm>
              <a:off x="2937927" y="5774961"/>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pic>
          <p:nvPicPr>
            <p:cNvPr id="9" name="図 8"/>
            <p:cNvPicPr>
              <a:picLocks noChangeAspect="1"/>
            </p:cNvPicPr>
            <p:nvPr/>
          </p:nvPicPr>
          <p:blipFill rotWithShape="1">
            <a:blip r:embed="rId3"/>
            <a:srcRect t="9603" b="57795"/>
            <a:stretch/>
          </p:blipFill>
          <p:spPr>
            <a:xfrm>
              <a:off x="2937927" y="531498"/>
              <a:ext cx="3934826" cy="608209"/>
            </a:xfrm>
            <a:prstGeom prst="rect">
              <a:avLst/>
            </a:prstGeom>
          </p:spPr>
        </p:pic>
        <p:pic>
          <p:nvPicPr>
            <p:cNvPr id="11" name="図 10"/>
            <p:cNvPicPr>
              <a:picLocks noChangeAspect="1"/>
            </p:cNvPicPr>
            <p:nvPr/>
          </p:nvPicPr>
          <p:blipFill rotWithShape="1">
            <a:blip r:embed="rId3"/>
            <a:srcRect t="9603" b="57795"/>
            <a:stretch/>
          </p:blipFill>
          <p:spPr>
            <a:xfrm>
              <a:off x="2937927" y="5793635"/>
              <a:ext cx="3934826" cy="608209"/>
            </a:xfrm>
            <a:prstGeom prst="rect">
              <a:avLst/>
            </a:prstGeom>
          </p:spPr>
        </p:pic>
        <p:sp>
          <p:nvSpPr>
            <p:cNvPr id="12" name="正方形/長方形 11"/>
            <p:cNvSpPr/>
            <p:nvPr/>
          </p:nvSpPr>
          <p:spPr>
            <a:xfrm>
              <a:off x="3786829" y="5817116"/>
              <a:ext cx="2278134" cy="461665"/>
            </a:xfrm>
            <a:prstGeom prst="rect">
              <a:avLst/>
            </a:prstGeom>
          </p:spPr>
          <p:txBody>
            <a:bodyPr wrap="none">
              <a:spAutoFit/>
            </a:bodyPr>
            <a:lstStyle/>
            <a:p>
              <a:pPr algn="ctr"/>
              <a:r>
                <a:rPr lang="en-US" altLang="ja-JP" sz="2400" dirty="0">
                  <a:solidFill>
                    <a:srgbClr val="FFFFFF"/>
                  </a:solidFill>
                  <a:latin typeface="ＤＦＰ太丸ゴシック体"/>
                  <a:ea typeface="ＤＦＰ太丸ゴシック体"/>
                  <a:cs typeface="ＤＦＰ太丸ゴシック体"/>
                </a:rPr>
                <a:t>Touch here !!</a:t>
              </a:r>
              <a:endParaRPr lang="ja-JP" altLang="en-US" sz="2400" dirty="0">
                <a:solidFill>
                  <a:srgbClr val="FFFFFF"/>
                </a:solidFill>
                <a:latin typeface="ＤＦＰ太丸ゴシック体"/>
                <a:ea typeface="ＤＦＰ太丸ゴシック体"/>
                <a:cs typeface="ＤＦＰ太丸ゴシック体"/>
              </a:endParaRPr>
            </a:p>
          </p:txBody>
        </p:sp>
      </p:grpSp>
      <p:grpSp>
        <p:nvGrpSpPr>
          <p:cNvPr id="26" name="図形グループ 25"/>
          <p:cNvGrpSpPr/>
          <p:nvPr/>
        </p:nvGrpSpPr>
        <p:grpSpPr>
          <a:xfrm>
            <a:off x="7194354" y="3602353"/>
            <a:ext cx="2520000" cy="2520000"/>
            <a:chOff x="7194354" y="3602353"/>
            <a:chExt cx="2520000" cy="2520000"/>
          </a:xfrm>
        </p:grpSpPr>
        <p:grpSp>
          <p:nvGrpSpPr>
            <p:cNvPr id="27" name="図形グループ 26"/>
            <p:cNvGrpSpPr/>
            <p:nvPr/>
          </p:nvGrpSpPr>
          <p:grpSpPr>
            <a:xfrm>
              <a:off x="7402521" y="3783543"/>
              <a:ext cx="2160000" cy="2160000"/>
              <a:chOff x="7501751" y="1984231"/>
              <a:chExt cx="2160000" cy="2160000"/>
            </a:xfrm>
          </p:grpSpPr>
          <p:sp>
            <p:nvSpPr>
              <p:cNvPr id="29" name="円/楕円 28"/>
              <p:cNvSpPr/>
              <p:nvPr/>
            </p:nvSpPr>
            <p:spPr>
              <a:xfrm>
                <a:off x="7501751" y="1984231"/>
                <a:ext cx="2160000" cy="2160000"/>
              </a:xfrm>
              <a:prstGeom prst="ellipse">
                <a:avLst/>
              </a:prstGeom>
              <a:solidFill>
                <a:srgbClr val="FFFFFF"/>
              </a:solidFill>
              <a:ln>
                <a:noFill/>
              </a:ln>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 name="月 29"/>
              <p:cNvSpPr/>
              <p:nvPr/>
            </p:nvSpPr>
            <p:spPr>
              <a:xfrm>
                <a:off x="7501751" y="1984231"/>
                <a:ext cx="1111371" cy="2160000"/>
              </a:xfrm>
              <a:prstGeom prst="moon">
                <a:avLst>
                  <a:gd name="adj" fmla="val 87500"/>
                </a:avLst>
              </a:prstGeom>
              <a:pattFill prst="solidDmnd">
                <a:fgClr>
                  <a:schemeClr val="tx1"/>
                </a:fgClr>
                <a:bgClr>
                  <a:schemeClr val="bg1"/>
                </a:bgClr>
              </a:pattFill>
              <a:ln>
                <a:noFill/>
              </a:ln>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8" name="ドーナツ 27"/>
            <p:cNvSpPr/>
            <p:nvPr/>
          </p:nvSpPr>
          <p:spPr>
            <a:xfrm>
              <a:off x="7194354" y="3602353"/>
              <a:ext cx="2520000" cy="2520000"/>
            </a:xfrm>
            <a:prstGeom prst="donut">
              <a:avLst>
                <a:gd name="adj" fmla="val 10057"/>
              </a:avLst>
            </a:prstGeom>
            <a:solidFill>
              <a:srgbClr val="FFFF00"/>
            </a:solidFill>
            <a:ln w="9525" cap="rnd">
              <a:solidFill>
                <a:srgbClr val="FFFF00"/>
              </a:solidFill>
            </a:ln>
            <a:effectLst>
              <a:glow rad="139700">
                <a:schemeClr val="accent3">
                  <a:satMod val="175000"/>
                  <a:alpha val="40000"/>
                </a:schemeClr>
              </a:glow>
              <a:outerShdw blurRad="40000" dist="23000" dir="5400000" rotWithShape="0">
                <a:srgbClr val="000000">
                  <a:alpha val="35000"/>
                </a:srgbClr>
              </a:out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grpSp>
      <p:pic>
        <p:nvPicPr>
          <p:cNvPr id="31" name="図 30"/>
          <p:cNvPicPr>
            <a:picLocks/>
          </p:cNvPicPr>
          <p:nvPr/>
        </p:nvPicPr>
        <p:blipFill rotWithShape="1">
          <a:blip r:embed="rId2"/>
          <a:srcRect l="23615" t="44666" r="34018"/>
          <a:stretch/>
        </p:blipFill>
        <p:spPr>
          <a:xfrm>
            <a:off x="357226" y="1579112"/>
            <a:ext cx="2556000" cy="2160000"/>
          </a:xfrm>
          <a:prstGeom prst="ellipse">
            <a:avLst/>
          </a:prstGeom>
          <a:ln w="63500" cap="rnd">
            <a:noFill/>
          </a:ln>
          <a:effectLst>
            <a:outerShdw blurRad="381000" dist="292100" dir="5400000" sx="-80000" sy="-18000" rotWithShape="0">
              <a:srgbClr val="000000">
                <a:alpha val="22000"/>
              </a:srgbClr>
            </a:outerShdw>
            <a:reflection blurRad="6350" stA="50000" endA="300" endPos="90000" dist="50800" dir="5400000" sy="-100000" algn="bl" rotWithShape="0"/>
          </a:effectLst>
          <a:scene3d>
            <a:camera prst="orthographicFront"/>
            <a:lightRig rig="contrasting" dir="t">
              <a:rot lat="0" lon="0" rev="3000000"/>
            </a:lightRig>
          </a:scene3d>
          <a:sp3d contourW="7620">
            <a:bevelT w="95250" h="31750" prst="coolSlant"/>
            <a:contourClr>
              <a:srgbClr val="333333"/>
            </a:contourClr>
          </a:sp3d>
        </p:spPr>
      </p:pic>
    </p:spTree>
    <p:extLst>
      <p:ext uri="{BB962C8B-B14F-4D97-AF65-F5344CB8AC3E}">
        <p14:creationId xmlns:p14="http://schemas.microsoft.com/office/powerpoint/2010/main" val="3057398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図形グループ 2"/>
          <p:cNvGrpSpPr/>
          <p:nvPr/>
        </p:nvGrpSpPr>
        <p:grpSpPr>
          <a:xfrm>
            <a:off x="5273969" y="4722179"/>
            <a:ext cx="2143441" cy="1159749"/>
            <a:chOff x="5273969" y="4722179"/>
            <a:chExt cx="2143441" cy="1159749"/>
          </a:xfrm>
        </p:grpSpPr>
        <p:sp>
          <p:nvSpPr>
            <p:cNvPr id="5" name="円/楕円 4"/>
            <p:cNvSpPr/>
            <p:nvPr/>
          </p:nvSpPr>
          <p:spPr>
            <a:xfrm>
              <a:off x="5273969" y="4774308"/>
              <a:ext cx="1081759" cy="1003515"/>
            </a:xfrm>
            <a:prstGeom prst="ellipse">
              <a:avLst/>
            </a:prstGeom>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2" name="乗算記号 1"/>
            <p:cNvSpPr/>
            <p:nvPr/>
          </p:nvSpPr>
          <p:spPr>
            <a:xfrm>
              <a:off x="6355728" y="4722179"/>
              <a:ext cx="1061682" cy="1159749"/>
            </a:xfrm>
            <a:prstGeom prst="mathMultiply">
              <a:avLst>
                <a:gd name="adj1" fmla="val 25481"/>
              </a:avLst>
            </a:prstGeom>
            <a:solidFill>
              <a:srgbClr val="FFFFFF"/>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5" name="図形グループ 14"/>
          <p:cNvGrpSpPr/>
          <p:nvPr/>
        </p:nvGrpSpPr>
        <p:grpSpPr>
          <a:xfrm rot="10800000">
            <a:off x="6355728" y="672765"/>
            <a:ext cx="2877656" cy="2848364"/>
            <a:chOff x="59537" y="3350126"/>
            <a:chExt cx="2877656" cy="2848364"/>
          </a:xfrm>
        </p:grpSpPr>
        <p:grpSp>
          <p:nvGrpSpPr>
            <p:cNvPr id="18" name="図形グループ 17"/>
            <p:cNvGrpSpPr/>
            <p:nvPr/>
          </p:nvGrpSpPr>
          <p:grpSpPr>
            <a:xfrm>
              <a:off x="59537" y="3350126"/>
              <a:ext cx="2877656" cy="2848364"/>
              <a:chOff x="2937193" y="1657486"/>
              <a:chExt cx="2877656" cy="2848364"/>
            </a:xfrm>
          </p:grpSpPr>
          <p:sp>
            <p:nvSpPr>
              <p:cNvPr id="20" name="円/楕円 19"/>
              <p:cNvSpPr/>
              <p:nvPr/>
            </p:nvSpPr>
            <p:spPr>
              <a:xfrm>
                <a:off x="2937193" y="1676089"/>
                <a:ext cx="2877656" cy="2808273"/>
              </a:xfrm>
              <a:prstGeom prst="ellipse">
                <a:avLst/>
              </a:prstGeom>
              <a:solidFill>
                <a:srgbClr val="000000"/>
              </a:solidFill>
              <a:ln>
                <a:solidFill>
                  <a:srgbClr val="FFFFFF"/>
                </a:solidFill>
              </a:ln>
              <a:scene3d>
                <a:camera prst="orthographicFront"/>
                <a:lightRig rig="threePt" dir="t"/>
              </a:scene3d>
              <a:sp3d>
                <a:bevelT w="139700" h="139700" prst="divo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 name="ドーナツ 20"/>
              <p:cNvSpPr/>
              <p:nvPr/>
            </p:nvSpPr>
            <p:spPr>
              <a:xfrm>
                <a:off x="2937193" y="1657486"/>
                <a:ext cx="2877656" cy="2848364"/>
              </a:xfrm>
              <a:prstGeom prst="donut">
                <a:avLst>
                  <a:gd name="adj" fmla="val 11420"/>
                </a:avLst>
              </a:prstGeom>
              <a:solidFill>
                <a:schemeClr val="bg1">
                  <a:lumMod val="75000"/>
                </a:schemeClr>
              </a:solidFill>
              <a:ln>
                <a:solidFill>
                  <a:schemeClr val="bg1">
                    <a:lumMod val="75000"/>
                  </a:schemeClr>
                </a:solidFill>
              </a:ln>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9" name="左矢印 18"/>
            <p:cNvSpPr/>
            <p:nvPr/>
          </p:nvSpPr>
          <p:spPr>
            <a:xfrm>
              <a:off x="651789" y="4080966"/>
              <a:ext cx="1534029" cy="1384394"/>
            </a:xfrm>
            <a:prstGeom prst="leftArrow">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4" name="図形グループ 13"/>
          <p:cNvGrpSpPr/>
          <p:nvPr/>
        </p:nvGrpSpPr>
        <p:grpSpPr>
          <a:xfrm>
            <a:off x="59537" y="3350126"/>
            <a:ext cx="2877656" cy="2848364"/>
            <a:chOff x="59537" y="3350126"/>
            <a:chExt cx="2877656" cy="2848364"/>
          </a:xfrm>
        </p:grpSpPr>
        <p:grpSp>
          <p:nvGrpSpPr>
            <p:cNvPr id="17" name="図形グループ 16"/>
            <p:cNvGrpSpPr/>
            <p:nvPr/>
          </p:nvGrpSpPr>
          <p:grpSpPr>
            <a:xfrm>
              <a:off x="59537" y="3350126"/>
              <a:ext cx="2877656" cy="2848364"/>
              <a:chOff x="59537" y="3350126"/>
              <a:chExt cx="2877656" cy="2848364"/>
            </a:xfrm>
          </p:grpSpPr>
          <p:grpSp>
            <p:nvGrpSpPr>
              <p:cNvPr id="10" name="図形グループ 9"/>
              <p:cNvGrpSpPr/>
              <p:nvPr/>
            </p:nvGrpSpPr>
            <p:grpSpPr>
              <a:xfrm>
                <a:off x="59537" y="3350126"/>
                <a:ext cx="2877656" cy="2848364"/>
                <a:chOff x="2937193" y="1657486"/>
                <a:chExt cx="2877656" cy="2848364"/>
              </a:xfrm>
            </p:grpSpPr>
            <p:sp>
              <p:nvSpPr>
                <p:cNvPr id="13" name="円/楕円 12"/>
                <p:cNvSpPr/>
                <p:nvPr/>
              </p:nvSpPr>
              <p:spPr>
                <a:xfrm>
                  <a:off x="2937193" y="1676089"/>
                  <a:ext cx="2877656" cy="2808273"/>
                </a:xfrm>
                <a:prstGeom prst="ellipse">
                  <a:avLst/>
                </a:prstGeom>
                <a:solidFill>
                  <a:srgbClr val="000000"/>
                </a:solidFill>
                <a:ln>
                  <a:solidFill>
                    <a:srgbClr val="FFFFFF"/>
                  </a:solidFill>
                </a:ln>
                <a:scene3d>
                  <a:camera prst="orthographicFront"/>
                  <a:lightRig rig="threePt" dir="t"/>
                </a:scene3d>
                <a:sp3d>
                  <a:bevelT w="139700" h="139700" prst="divo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 name="ドーナツ 11"/>
                <p:cNvSpPr/>
                <p:nvPr/>
              </p:nvSpPr>
              <p:spPr>
                <a:xfrm>
                  <a:off x="2937193" y="1657486"/>
                  <a:ext cx="2877656" cy="2848364"/>
                </a:xfrm>
                <a:prstGeom prst="donut">
                  <a:avLst>
                    <a:gd name="adj" fmla="val 11420"/>
                  </a:avLst>
                </a:prstGeom>
                <a:solidFill>
                  <a:schemeClr val="bg1">
                    <a:lumMod val="75000"/>
                  </a:schemeClr>
                </a:solidFill>
                <a:ln>
                  <a:solidFill>
                    <a:schemeClr val="bg1">
                      <a:lumMod val="75000"/>
                    </a:schemeClr>
                  </a:solidFill>
                </a:ln>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6" name="左矢印 15"/>
              <p:cNvSpPr/>
              <p:nvPr/>
            </p:nvSpPr>
            <p:spPr>
              <a:xfrm>
                <a:off x="651789" y="4080966"/>
                <a:ext cx="1534029" cy="1384394"/>
              </a:xfrm>
              <a:prstGeom prst="leftArrow">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11" name="テキスト ボックス 10"/>
            <p:cNvSpPr txBox="1"/>
            <p:nvPr/>
          </p:nvSpPr>
          <p:spPr>
            <a:xfrm>
              <a:off x="986119" y="5315950"/>
              <a:ext cx="1120820" cy="584776"/>
            </a:xfrm>
            <a:prstGeom prst="rect">
              <a:avLst/>
            </a:prstGeom>
            <a:noFill/>
          </p:spPr>
          <p:txBody>
            <a:bodyPr wrap="none" rtlCol="0">
              <a:spAutoFit/>
            </a:bodyPr>
            <a:lstStyle/>
            <a:p>
              <a:r>
                <a:rPr lang="en-US" altLang="ja-JP" sz="3200" dirty="0" smtClean="0">
                  <a:solidFill>
                    <a:srgbClr val="FFFFFF"/>
                  </a:solidFill>
                  <a:latin typeface="01フロップデザイン"/>
                  <a:ea typeface="01フロップデザイン"/>
                  <a:cs typeface="01フロップデザイン"/>
                </a:rPr>
                <a:t>back</a:t>
              </a:r>
              <a:endParaRPr kumimoji="1" lang="ja-JP" altLang="en-US" sz="3200" dirty="0">
                <a:solidFill>
                  <a:srgbClr val="FFFFFF"/>
                </a:solidFill>
                <a:latin typeface="01フロップデザイン"/>
                <a:ea typeface="01フロップデザイン"/>
                <a:cs typeface="01フロップデザイン"/>
              </a:endParaRPr>
            </a:p>
          </p:txBody>
        </p:sp>
      </p:grpSp>
      <p:grpSp>
        <p:nvGrpSpPr>
          <p:cNvPr id="25" name="図形グループ 24"/>
          <p:cNvGrpSpPr/>
          <p:nvPr/>
        </p:nvGrpSpPr>
        <p:grpSpPr>
          <a:xfrm>
            <a:off x="2937193" y="1657486"/>
            <a:ext cx="2877656" cy="2848364"/>
            <a:chOff x="2937193" y="1657486"/>
            <a:chExt cx="2877656" cy="2848364"/>
          </a:xfrm>
        </p:grpSpPr>
        <p:grpSp>
          <p:nvGrpSpPr>
            <p:cNvPr id="9" name="図形グループ 8"/>
            <p:cNvGrpSpPr/>
            <p:nvPr/>
          </p:nvGrpSpPr>
          <p:grpSpPr>
            <a:xfrm>
              <a:off x="2937193" y="1657486"/>
              <a:ext cx="2877656" cy="2848364"/>
              <a:chOff x="2937193" y="1657486"/>
              <a:chExt cx="2877656" cy="2848364"/>
            </a:xfrm>
          </p:grpSpPr>
          <p:grpSp>
            <p:nvGrpSpPr>
              <p:cNvPr id="7" name="図形グループ 6"/>
              <p:cNvGrpSpPr/>
              <p:nvPr/>
            </p:nvGrpSpPr>
            <p:grpSpPr>
              <a:xfrm>
                <a:off x="2937193" y="1676089"/>
                <a:ext cx="2877656" cy="2808273"/>
                <a:chOff x="2937193" y="1676089"/>
                <a:chExt cx="2877656" cy="2808273"/>
              </a:xfrm>
            </p:grpSpPr>
            <p:sp>
              <p:nvSpPr>
                <p:cNvPr id="4" name="円/楕円 3"/>
                <p:cNvSpPr/>
                <p:nvPr/>
              </p:nvSpPr>
              <p:spPr>
                <a:xfrm>
                  <a:off x="2937193" y="1676089"/>
                  <a:ext cx="2877656" cy="2808273"/>
                </a:xfrm>
                <a:prstGeom prst="ellipse">
                  <a:avLst/>
                </a:prstGeom>
                <a:solidFill>
                  <a:srgbClr val="000000"/>
                </a:solidFill>
                <a:ln>
                  <a:solidFill>
                    <a:srgbClr val="FFFFFF"/>
                  </a:solidFill>
                </a:ln>
                <a:scene3d>
                  <a:camera prst="orthographicFront"/>
                  <a:lightRig rig="threePt" dir="t"/>
                </a:scene3d>
                <a:sp3d>
                  <a:bevelT w="139700" h="139700" prst="divo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 name="等号 5"/>
                <p:cNvSpPr/>
                <p:nvPr/>
              </p:nvSpPr>
              <p:spPr>
                <a:xfrm rot="5400000">
                  <a:off x="3381503" y="2231032"/>
                  <a:ext cx="1958762" cy="1587644"/>
                </a:xfrm>
                <a:prstGeom prst="mathEqual">
                  <a:avLst/>
                </a:prstGeom>
                <a:solidFill>
                  <a:schemeClr val="bg1"/>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grpSp>
          <p:sp>
            <p:nvSpPr>
              <p:cNvPr id="8" name="ドーナツ 7"/>
              <p:cNvSpPr/>
              <p:nvPr/>
            </p:nvSpPr>
            <p:spPr>
              <a:xfrm>
                <a:off x="2937193" y="1657486"/>
                <a:ext cx="2877656" cy="2848364"/>
              </a:xfrm>
              <a:prstGeom prst="donut">
                <a:avLst>
                  <a:gd name="adj" fmla="val 11420"/>
                </a:avLst>
              </a:prstGeom>
              <a:solidFill>
                <a:schemeClr val="bg1">
                  <a:lumMod val="75000"/>
                </a:schemeClr>
              </a:solidFill>
              <a:ln>
                <a:solidFill>
                  <a:schemeClr val="bg1">
                    <a:lumMod val="75000"/>
                  </a:schemeClr>
                </a:solidFill>
              </a:ln>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4" name="テキスト ボックス 23"/>
            <p:cNvSpPr txBox="1"/>
            <p:nvPr/>
          </p:nvSpPr>
          <p:spPr>
            <a:xfrm>
              <a:off x="3881741" y="3653874"/>
              <a:ext cx="1062444" cy="584776"/>
            </a:xfrm>
            <a:prstGeom prst="rect">
              <a:avLst/>
            </a:prstGeom>
            <a:noFill/>
          </p:spPr>
          <p:txBody>
            <a:bodyPr wrap="none" rtlCol="0">
              <a:spAutoFit/>
            </a:bodyPr>
            <a:lstStyle/>
            <a:p>
              <a:r>
                <a:rPr lang="en-US" altLang="ja-JP" sz="3200" dirty="0" smtClean="0">
                  <a:solidFill>
                    <a:srgbClr val="FFFFFF"/>
                  </a:solidFill>
                  <a:latin typeface="01フロップデザイン"/>
                  <a:ea typeface="01フロップデザイン"/>
                  <a:cs typeface="01フロップデザイン"/>
                </a:rPr>
                <a:t>stop</a:t>
              </a:r>
              <a:endParaRPr kumimoji="1" lang="ja-JP" altLang="en-US" sz="3200" dirty="0">
                <a:solidFill>
                  <a:srgbClr val="FFFFFF"/>
                </a:solidFill>
                <a:latin typeface="01フロップデザイン"/>
                <a:ea typeface="01フロップデザイン"/>
                <a:cs typeface="01フロップデザイン"/>
              </a:endParaRPr>
            </a:p>
          </p:txBody>
        </p:sp>
      </p:grpSp>
    </p:spTree>
    <p:extLst>
      <p:ext uri="{BB962C8B-B14F-4D97-AF65-F5344CB8AC3E}">
        <p14:creationId xmlns:p14="http://schemas.microsoft.com/office/powerpoint/2010/main" val="1461617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star.jpg"/>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26211" t="17124" r="27753" b="13290"/>
          <a:stretch/>
        </p:blipFill>
        <p:spPr>
          <a:xfrm>
            <a:off x="2477259" y="1478308"/>
            <a:ext cx="4350816" cy="3976859"/>
          </a:xfrm>
          <a:prstGeom prst="rect">
            <a:avLst/>
          </a:prstGeom>
        </p:spPr>
      </p:pic>
    </p:spTree>
    <p:extLst>
      <p:ext uri="{BB962C8B-B14F-4D97-AF65-F5344CB8AC3E}">
        <p14:creationId xmlns:p14="http://schemas.microsoft.com/office/powerpoint/2010/main" val="1929068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図形グループ 11"/>
          <p:cNvGrpSpPr/>
          <p:nvPr/>
        </p:nvGrpSpPr>
        <p:grpSpPr>
          <a:xfrm>
            <a:off x="148398" y="587106"/>
            <a:ext cx="2485699" cy="750680"/>
            <a:chOff x="8270780" y="1448489"/>
            <a:chExt cx="2485699" cy="750680"/>
          </a:xfrm>
        </p:grpSpPr>
        <p:sp>
          <p:nvSpPr>
            <p:cNvPr id="9" name="角丸四角形 8"/>
            <p:cNvSpPr/>
            <p:nvPr/>
          </p:nvSpPr>
          <p:spPr>
            <a:xfrm>
              <a:off x="8270780" y="1448489"/>
              <a:ext cx="2485699" cy="750680"/>
            </a:xfrm>
            <a:prstGeom prst="roundRect">
              <a:avLst/>
            </a:prstGeom>
            <a:solidFill>
              <a:srgbClr val="000090"/>
            </a:solidFill>
            <a:ln/>
            <a:scene3d>
              <a:camera prst="orthographicFront"/>
              <a:lightRig rig="threePt" dir="t"/>
            </a:scene3d>
            <a:sp3d>
              <a:bevelT w="165100" prst="coolSlant"/>
            </a:sp3d>
          </p:spPr>
          <p:style>
            <a:lnRef idx="1">
              <a:schemeClr val="dk1"/>
            </a:lnRef>
            <a:fillRef idx="3">
              <a:schemeClr val="dk1"/>
            </a:fillRef>
            <a:effectRef idx="2">
              <a:schemeClr val="dk1"/>
            </a:effectRef>
            <a:fontRef idx="minor">
              <a:schemeClr val="lt1"/>
            </a:fontRef>
          </p:style>
          <p:txBody>
            <a:bodyPr rtlCol="0" anchor="ctr"/>
            <a:lstStyle/>
            <a:p>
              <a:pPr algn="ctr"/>
              <a:r>
                <a:rPr lang="ja-JP" altLang="en-US" sz="2800" dirty="0" smtClean="0">
                  <a:solidFill>
                    <a:srgbClr val="FFFFFF"/>
                  </a:solidFill>
                  <a:latin typeface="ＤＦＰ太丸ゴシック体"/>
                  <a:ea typeface="ＤＦＰ太丸ゴシック体"/>
                  <a:cs typeface="ＤＦＰ太丸ゴシック体"/>
                </a:rPr>
                <a:t>再開する</a:t>
              </a:r>
              <a:endParaRPr lang="ja-JP" altLang="en-US" sz="2800" dirty="0">
                <a:solidFill>
                  <a:srgbClr val="FFFFFF"/>
                </a:solidFill>
                <a:latin typeface="ＤＦＰ太丸ゴシック体"/>
                <a:ea typeface="ＤＦＰ太丸ゴシック体"/>
                <a:cs typeface="ＤＦＰ太丸ゴシック体"/>
              </a:endParaRPr>
            </a:p>
          </p:txBody>
        </p:sp>
        <p:sp>
          <p:nvSpPr>
            <p:cNvPr id="11" name="フレーム 10"/>
            <p:cNvSpPr/>
            <p:nvPr/>
          </p:nvSpPr>
          <p:spPr>
            <a:xfrm>
              <a:off x="8270780" y="1448489"/>
              <a:ext cx="2485699" cy="750680"/>
            </a:xfrm>
            <a:prstGeom prst="frame">
              <a:avLst/>
            </a:prstGeom>
            <a:solidFill>
              <a:schemeClr val="bg1"/>
            </a:solidFill>
            <a:ln>
              <a:solidFill>
                <a:srgbClr val="FFFFFF"/>
              </a:solidFill>
            </a:ln>
            <a:scene3d>
              <a:camera prst="orthographicFront"/>
              <a:lightRig rig="threePt" dir="t"/>
            </a:scene3d>
            <a:sp3d>
              <a:bevelT w="165100" prst="coolSlant"/>
            </a:sp3d>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solidFill>
                  <a:schemeClr val="tx1"/>
                </a:solidFill>
              </a:endParaRPr>
            </a:p>
          </p:txBody>
        </p:sp>
      </p:grpSp>
      <p:sp>
        <p:nvSpPr>
          <p:cNvPr id="7" name="正方形/長方形 6"/>
          <p:cNvSpPr/>
          <p:nvPr/>
        </p:nvSpPr>
        <p:spPr>
          <a:xfrm>
            <a:off x="3303913" y="433397"/>
            <a:ext cx="3934827" cy="5976000"/>
          </a:xfrm>
          <a:prstGeom prst="rect">
            <a:avLst/>
          </a:prstGeom>
          <a:solidFill>
            <a:schemeClr val="tx1">
              <a:alpha val="32000"/>
            </a:schemeClr>
          </a:solidFill>
          <a:ln>
            <a:noFill/>
          </a:ln>
          <a:effectLst>
            <a:innerShdw blurRad="114300">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17" name="図形グループ 16"/>
          <p:cNvGrpSpPr/>
          <p:nvPr/>
        </p:nvGrpSpPr>
        <p:grpSpPr>
          <a:xfrm>
            <a:off x="4288363" y="2212965"/>
            <a:ext cx="1889694" cy="2446216"/>
            <a:chOff x="2699044" y="912746"/>
            <a:chExt cx="4068410" cy="5139160"/>
          </a:xfrm>
          <a:effectLst>
            <a:outerShdw blurRad="1270000" dir="2280000" sx="104000" sy="104000" algn="tl" rotWithShape="0">
              <a:srgbClr val="000000">
                <a:alpha val="54000"/>
              </a:srgbClr>
            </a:outerShdw>
          </a:effectLst>
        </p:grpSpPr>
        <p:sp>
          <p:nvSpPr>
            <p:cNvPr id="2" name="角丸四角形 1"/>
            <p:cNvSpPr/>
            <p:nvPr/>
          </p:nvSpPr>
          <p:spPr>
            <a:xfrm>
              <a:off x="2699044" y="912746"/>
              <a:ext cx="4068410" cy="5139160"/>
            </a:xfrm>
            <a:prstGeom prst="roundRect">
              <a:avLst/>
            </a:prstGeom>
            <a:pattFill prst="pct10">
              <a:fgClr>
                <a:schemeClr val="accent5"/>
              </a:fgClr>
              <a:bgClr>
                <a:schemeClr val="tx2"/>
              </a:bgClr>
            </a:pattFill>
            <a:ln/>
            <a:effectLst/>
            <a:scene3d>
              <a:camera prst="orthographicFront"/>
              <a:lightRig rig="threePt" dir="t"/>
            </a:scene3d>
            <a:sp3d>
              <a:bevelT prst="angle"/>
              <a:bevelB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円/楕円 2"/>
            <p:cNvSpPr/>
            <p:nvPr/>
          </p:nvSpPr>
          <p:spPr>
            <a:xfrm>
              <a:off x="5914082" y="972270"/>
              <a:ext cx="720000" cy="720000"/>
            </a:xfrm>
            <a:prstGeom prst="ellipse">
              <a:avLst/>
            </a:prstGeom>
            <a:pattFill prst="pct50">
              <a:fgClr>
                <a:schemeClr val="tx2"/>
              </a:fgClr>
              <a:bgClr>
                <a:prstClr val="white"/>
              </a:bgClr>
            </a:patt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prst="angle"/>
              <a:bevelB prst="angle"/>
            </a:sp3d>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4" name="円/楕円 3"/>
            <p:cNvSpPr/>
            <p:nvPr/>
          </p:nvSpPr>
          <p:spPr>
            <a:xfrm>
              <a:off x="6013312" y="5198682"/>
              <a:ext cx="720000" cy="720000"/>
            </a:xfrm>
            <a:prstGeom prst="ellipse">
              <a:avLst/>
            </a:prstGeom>
            <a:pattFill prst="pct50">
              <a:fgClr>
                <a:schemeClr val="tx2"/>
              </a:fgClr>
              <a:bgClr>
                <a:prstClr val="white"/>
              </a:bgClr>
            </a:patt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prst="angle"/>
              <a:bevelB prst="angle"/>
            </a:sp3d>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5" name="円/楕円 4"/>
            <p:cNvSpPr/>
            <p:nvPr/>
          </p:nvSpPr>
          <p:spPr>
            <a:xfrm>
              <a:off x="2798275" y="992114"/>
              <a:ext cx="720000" cy="720000"/>
            </a:xfrm>
            <a:prstGeom prst="ellipse">
              <a:avLst/>
            </a:prstGeom>
            <a:pattFill prst="pct50">
              <a:fgClr>
                <a:schemeClr val="tx2"/>
              </a:fgClr>
              <a:bgClr>
                <a:prstClr val="white"/>
              </a:bgClr>
            </a:patt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prst="angle"/>
              <a:bevelB prst="angle"/>
            </a:sp3d>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6" name="円/楕円 5"/>
            <p:cNvSpPr/>
            <p:nvPr/>
          </p:nvSpPr>
          <p:spPr>
            <a:xfrm>
              <a:off x="2778429" y="5218524"/>
              <a:ext cx="720000" cy="720000"/>
            </a:xfrm>
            <a:prstGeom prst="ellipse">
              <a:avLst/>
            </a:prstGeom>
            <a:pattFill prst="pct50">
              <a:fgClr>
                <a:schemeClr val="tx2"/>
              </a:fgClr>
              <a:bgClr>
                <a:prstClr val="white"/>
              </a:bgClr>
            </a:patt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prst="angle"/>
              <a:bevelB prst="angle"/>
            </a:sp3d>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grpSp>
      <p:grpSp>
        <p:nvGrpSpPr>
          <p:cNvPr id="16" name="図形グループ 15"/>
          <p:cNvGrpSpPr/>
          <p:nvPr/>
        </p:nvGrpSpPr>
        <p:grpSpPr>
          <a:xfrm>
            <a:off x="7803842" y="3208708"/>
            <a:ext cx="3688152" cy="750680"/>
            <a:chOff x="8270780" y="1448489"/>
            <a:chExt cx="2485699" cy="750680"/>
          </a:xfrm>
        </p:grpSpPr>
        <p:sp>
          <p:nvSpPr>
            <p:cNvPr id="18" name="角丸四角形 17"/>
            <p:cNvSpPr/>
            <p:nvPr/>
          </p:nvSpPr>
          <p:spPr>
            <a:xfrm>
              <a:off x="8270780" y="1448489"/>
              <a:ext cx="2485699" cy="750680"/>
            </a:xfrm>
            <a:prstGeom prst="roundRect">
              <a:avLst/>
            </a:prstGeom>
            <a:solidFill>
              <a:srgbClr val="000090"/>
            </a:solidFill>
            <a:ln/>
            <a:scene3d>
              <a:camera prst="orthographicFront"/>
              <a:lightRig rig="threePt" dir="t"/>
            </a:scene3d>
            <a:sp3d>
              <a:bevelT w="165100" prst="coolSlant"/>
            </a:sp3d>
          </p:spPr>
          <p:style>
            <a:lnRef idx="1">
              <a:schemeClr val="dk1"/>
            </a:lnRef>
            <a:fillRef idx="3">
              <a:schemeClr val="dk1"/>
            </a:fillRef>
            <a:effectRef idx="2">
              <a:schemeClr val="dk1"/>
            </a:effectRef>
            <a:fontRef idx="minor">
              <a:schemeClr val="lt1"/>
            </a:fontRef>
          </p:style>
          <p:txBody>
            <a:bodyPr rtlCol="0" anchor="ctr"/>
            <a:lstStyle/>
            <a:p>
              <a:pPr algn="ctr"/>
              <a:r>
                <a:rPr lang="ja-JP" altLang="en-US" sz="2800" dirty="0" smtClean="0">
                  <a:solidFill>
                    <a:srgbClr val="FFFFFF"/>
                  </a:solidFill>
                  <a:latin typeface="ＤＦＰ太丸ゴシック体"/>
                  <a:ea typeface="ＤＦＰ太丸ゴシック体"/>
                  <a:cs typeface="ＤＦＰ太丸ゴシック体"/>
                </a:rPr>
                <a:t>制限時間を変更する</a:t>
              </a:r>
              <a:endParaRPr lang="ja-JP" altLang="en-US" sz="2800" dirty="0">
                <a:solidFill>
                  <a:srgbClr val="FFFFFF"/>
                </a:solidFill>
                <a:latin typeface="ＤＦＰ太丸ゴシック体"/>
                <a:ea typeface="ＤＦＰ太丸ゴシック体"/>
                <a:cs typeface="ＤＦＰ太丸ゴシック体"/>
              </a:endParaRPr>
            </a:p>
          </p:txBody>
        </p:sp>
        <p:sp>
          <p:nvSpPr>
            <p:cNvPr id="19" name="フレーム 18"/>
            <p:cNvSpPr/>
            <p:nvPr/>
          </p:nvSpPr>
          <p:spPr>
            <a:xfrm>
              <a:off x="8270780" y="1448489"/>
              <a:ext cx="2485699" cy="750680"/>
            </a:xfrm>
            <a:prstGeom prst="frame">
              <a:avLst/>
            </a:prstGeom>
            <a:solidFill>
              <a:schemeClr val="bg1"/>
            </a:solidFill>
            <a:ln>
              <a:solidFill>
                <a:srgbClr val="FFFFFF"/>
              </a:solidFill>
            </a:ln>
            <a:scene3d>
              <a:camera prst="orthographicFront"/>
              <a:lightRig rig="threePt" dir="t"/>
            </a:scene3d>
            <a:sp3d>
              <a:bevelT w="165100" prst="coolSlant"/>
            </a:sp3d>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solidFill>
                  <a:schemeClr val="tx1"/>
                </a:solidFill>
              </a:endParaRPr>
            </a:p>
          </p:txBody>
        </p:sp>
      </p:grpSp>
      <p:grpSp>
        <p:nvGrpSpPr>
          <p:cNvPr id="20" name="図形グループ 19"/>
          <p:cNvGrpSpPr/>
          <p:nvPr/>
        </p:nvGrpSpPr>
        <p:grpSpPr>
          <a:xfrm>
            <a:off x="148398" y="4056570"/>
            <a:ext cx="2485699" cy="750680"/>
            <a:chOff x="8270780" y="1448489"/>
            <a:chExt cx="2485699" cy="750680"/>
          </a:xfrm>
        </p:grpSpPr>
        <p:sp>
          <p:nvSpPr>
            <p:cNvPr id="21" name="角丸四角形 20"/>
            <p:cNvSpPr/>
            <p:nvPr/>
          </p:nvSpPr>
          <p:spPr>
            <a:xfrm>
              <a:off x="8270780" y="1448489"/>
              <a:ext cx="2485699" cy="750680"/>
            </a:xfrm>
            <a:prstGeom prst="roundRect">
              <a:avLst/>
            </a:prstGeom>
            <a:solidFill>
              <a:srgbClr val="000090"/>
            </a:solidFill>
            <a:ln/>
            <a:scene3d>
              <a:camera prst="orthographicFront"/>
              <a:lightRig rig="threePt" dir="t"/>
            </a:scene3d>
            <a:sp3d>
              <a:bevelT w="165100" prst="coolSlant"/>
            </a:sp3d>
          </p:spPr>
          <p:style>
            <a:lnRef idx="1">
              <a:schemeClr val="dk1"/>
            </a:lnRef>
            <a:fillRef idx="3">
              <a:schemeClr val="dk1"/>
            </a:fillRef>
            <a:effectRef idx="2">
              <a:schemeClr val="dk1"/>
            </a:effectRef>
            <a:fontRef idx="minor">
              <a:schemeClr val="lt1"/>
            </a:fontRef>
          </p:style>
          <p:txBody>
            <a:bodyPr rtlCol="0" anchor="ctr"/>
            <a:lstStyle/>
            <a:p>
              <a:pPr algn="ctr"/>
              <a:r>
                <a:rPr lang="en-US" altLang="ja-JP" sz="2800" dirty="0">
                  <a:solidFill>
                    <a:srgbClr val="FFFFFF"/>
                  </a:solidFill>
                  <a:latin typeface="ＤＦＰ太丸ゴシック体"/>
                  <a:ea typeface="ＤＦＰ太丸ゴシック体"/>
                  <a:cs typeface="ＤＦＰ太丸ゴシック体"/>
                </a:rPr>
                <a:t>R</a:t>
              </a:r>
              <a:r>
                <a:rPr lang="en-US" altLang="ja-JP" sz="2800" dirty="0" smtClean="0">
                  <a:solidFill>
                    <a:srgbClr val="FFFFFF"/>
                  </a:solidFill>
                  <a:latin typeface="ＤＦＰ太丸ゴシック体"/>
                  <a:ea typeface="ＤＦＰ太丸ゴシック体"/>
                  <a:cs typeface="ＤＦＰ太丸ゴシック体"/>
                </a:rPr>
                <a:t>esume</a:t>
              </a:r>
              <a:endParaRPr lang="ja-JP" altLang="en-US" sz="2800" dirty="0">
                <a:solidFill>
                  <a:srgbClr val="FFFFFF"/>
                </a:solidFill>
                <a:latin typeface="ＤＦＰ太丸ゴシック体"/>
                <a:ea typeface="ＤＦＰ太丸ゴシック体"/>
                <a:cs typeface="ＤＦＰ太丸ゴシック体"/>
              </a:endParaRPr>
            </a:p>
          </p:txBody>
        </p:sp>
        <p:sp>
          <p:nvSpPr>
            <p:cNvPr id="22" name="フレーム 21"/>
            <p:cNvSpPr/>
            <p:nvPr/>
          </p:nvSpPr>
          <p:spPr>
            <a:xfrm>
              <a:off x="8270780" y="1448489"/>
              <a:ext cx="2485699" cy="750680"/>
            </a:xfrm>
            <a:prstGeom prst="frame">
              <a:avLst/>
            </a:prstGeom>
            <a:solidFill>
              <a:schemeClr val="bg1"/>
            </a:solidFill>
            <a:ln>
              <a:solidFill>
                <a:srgbClr val="FFFFFF"/>
              </a:solidFill>
            </a:ln>
            <a:scene3d>
              <a:camera prst="orthographicFront"/>
              <a:lightRig rig="threePt" dir="t"/>
            </a:scene3d>
            <a:sp3d>
              <a:bevelT w="165100" prst="coolSlant"/>
            </a:sp3d>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solidFill>
                  <a:schemeClr val="tx1"/>
                </a:solidFill>
              </a:endParaRPr>
            </a:p>
          </p:txBody>
        </p:sp>
      </p:grpSp>
      <p:grpSp>
        <p:nvGrpSpPr>
          <p:cNvPr id="23" name="図形グループ 22"/>
          <p:cNvGrpSpPr/>
          <p:nvPr/>
        </p:nvGrpSpPr>
        <p:grpSpPr>
          <a:xfrm>
            <a:off x="67808" y="5479283"/>
            <a:ext cx="2414031" cy="750680"/>
            <a:chOff x="8270780" y="1448489"/>
            <a:chExt cx="2485699" cy="750680"/>
          </a:xfrm>
        </p:grpSpPr>
        <p:sp>
          <p:nvSpPr>
            <p:cNvPr id="24" name="角丸四角形 23"/>
            <p:cNvSpPr/>
            <p:nvPr/>
          </p:nvSpPr>
          <p:spPr>
            <a:xfrm>
              <a:off x="8270780" y="1448489"/>
              <a:ext cx="2485699" cy="750680"/>
            </a:xfrm>
            <a:prstGeom prst="roundRect">
              <a:avLst/>
            </a:prstGeom>
            <a:solidFill>
              <a:srgbClr val="000090"/>
            </a:solidFill>
            <a:ln/>
            <a:scene3d>
              <a:camera prst="orthographicFront"/>
              <a:lightRig rig="threePt" dir="t"/>
            </a:scene3d>
            <a:sp3d>
              <a:bevelT w="165100" prst="coolSlant"/>
            </a:sp3d>
          </p:spPr>
          <p:style>
            <a:lnRef idx="1">
              <a:schemeClr val="dk1"/>
            </a:lnRef>
            <a:fillRef idx="3">
              <a:schemeClr val="dk1"/>
            </a:fillRef>
            <a:effectRef idx="2">
              <a:schemeClr val="dk1"/>
            </a:effectRef>
            <a:fontRef idx="minor">
              <a:schemeClr val="lt1"/>
            </a:fontRef>
          </p:style>
          <p:txBody>
            <a:bodyPr rtlCol="0" anchor="ctr"/>
            <a:lstStyle/>
            <a:p>
              <a:pPr algn="ctr"/>
              <a:r>
                <a:rPr lang="en-US" altLang="ja-JP" sz="2800" dirty="0" smtClean="0">
                  <a:solidFill>
                    <a:srgbClr val="FFFFFF"/>
                  </a:solidFill>
                  <a:latin typeface="ＤＦＰ太丸ゴシック体"/>
                  <a:ea typeface="ＤＦＰ太丸ゴシック体"/>
                  <a:cs typeface="ＤＦＰ太丸ゴシック体"/>
                </a:rPr>
                <a:t>Exit</a:t>
              </a:r>
              <a:endParaRPr lang="ja-JP" altLang="en-US" sz="2800" dirty="0">
                <a:solidFill>
                  <a:srgbClr val="FFFFFF"/>
                </a:solidFill>
                <a:latin typeface="ＤＦＰ太丸ゴシック体"/>
                <a:ea typeface="ＤＦＰ太丸ゴシック体"/>
                <a:cs typeface="ＤＦＰ太丸ゴシック体"/>
              </a:endParaRPr>
            </a:p>
          </p:txBody>
        </p:sp>
        <p:sp>
          <p:nvSpPr>
            <p:cNvPr id="25" name="フレーム 24"/>
            <p:cNvSpPr/>
            <p:nvPr/>
          </p:nvSpPr>
          <p:spPr>
            <a:xfrm>
              <a:off x="8270780" y="1448489"/>
              <a:ext cx="2485699" cy="750680"/>
            </a:xfrm>
            <a:prstGeom prst="frame">
              <a:avLst/>
            </a:prstGeom>
            <a:solidFill>
              <a:schemeClr val="bg1"/>
            </a:solidFill>
            <a:ln>
              <a:solidFill>
                <a:srgbClr val="FFFFFF"/>
              </a:solidFill>
            </a:ln>
            <a:scene3d>
              <a:camera prst="orthographicFront"/>
              <a:lightRig rig="threePt" dir="t"/>
            </a:scene3d>
            <a:sp3d>
              <a:bevelT w="165100" prst="coolSlant"/>
            </a:sp3d>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solidFill>
                  <a:schemeClr val="tx1"/>
                </a:solidFill>
              </a:endParaRPr>
            </a:p>
          </p:txBody>
        </p:sp>
      </p:grpSp>
      <p:grpSp>
        <p:nvGrpSpPr>
          <p:cNvPr id="26" name="図形グループ 25"/>
          <p:cNvGrpSpPr/>
          <p:nvPr/>
        </p:nvGrpSpPr>
        <p:grpSpPr>
          <a:xfrm>
            <a:off x="220208" y="2610428"/>
            <a:ext cx="3894759" cy="750680"/>
            <a:chOff x="8270780" y="1448489"/>
            <a:chExt cx="2485699" cy="750680"/>
          </a:xfrm>
        </p:grpSpPr>
        <p:sp>
          <p:nvSpPr>
            <p:cNvPr id="27" name="角丸四角形 26"/>
            <p:cNvSpPr/>
            <p:nvPr/>
          </p:nvSpPr>
          <p:spPr>
            <a:xfrm>
              <a:off x="8270780" y="1448489"/>
              <a:ext cx="2485699" cy="750680"/>
            </a:xfrm>
            <a:prstGeom prst="roundRect">
              <a:avLst/>
            </a:prstGeom>
            <a:solidFill>
              <a:srgbClr val="000090"/>
            </a:solidFill>
            <a:ln/>
            <a:scene3d>
              <a:camera prst="orthographicFront"/>
              <a:lightRig rig="threePt" dir="t"/>
            </a:scene3d>
            <a:sp3d>
              <a:bevelT w="165100" prst="coolSlant"/>
            </a:sp3d>
          </p:spPr>
          <p:style>
            <a:lnRef idx="1">
              <a:schemeClr val="dk1"/>
            </a:lnRef>
            <a:fillRef idx="3">
              <a:schemeClr val="dk1"/>
            </a:fillRef>
            <a:effectRef idx="2">
              <a:schemeClr val="dk1"/>
            </a:effectRef>
            <a:fontRef idx="minor">
              <a:schemeClr val="lt1"/>
            </a:fontRef>
          </p:style>
          <p:txBody>
            <a:bodyPr rtlCol="0" anchor="ctr"/>
            <a:lstStyle/>
            <a:p>
              <a:pPr algn="ctr"/>
              <a:r>
                <a:rPr lang="ja-JP" altLang="en-US" sz="2800" dirty="0" smtClean="0">
                  <a:solidFill>
                    <a:srgbClr val="FFFFFF"/>
                  </a:solidFill>
                  <a:latin typeface="ＤＦＰ太丸ゴシック体"/>
                  <a:ea typeface="ＤＦＰ太丸ゴシック体"/>
                  <a:cs typeface="ＤＦＰ太丸ゴシック体"/>
                </a:rPr>
                <a:t>ゲームを終了する</a:t>
              </a:r>
              <a:endParaRPr lang="ja-JP" altLang="en-US" sz="2800" dirty="0">
                <a:solidFill>
                  <a:srgbClr val="FFFFFF"/>
                </a:solidFill>
                <a:latin typeface="ＤＦＰ太丸ゴシック体"/>
                <a:ea typeface="ＤＦＰ太丸ゴシック体"/>
                <a:cs typeface="ＤＦＰ太丸ゴシック体"/>
              </a:endParaRPr>
            </a:p>
          </p:txBody>
        </p:sp>
        <p:sp>
          <p:nvSpPr>
            <p:cNvPr id="28" name="フレーム 27"/>
            <p:cNvSpPr/>
            <p:nvPr/>
          </p:nvSpPr>
          <p:spPr>
            <a:xfrm>
              <a:off x="8270780" y="1448489"/>
              <a:ext cx="2485699" cy="750680"/>
            </a:xfrm>
            <a:prstGeom prst="frame">
              <a:avLst/>
            </a:prstGeom>
            <a:solidFill>
              <a:schemeClr val="bg1"/>
            </a:solidFill>
            <a:ln>
              <a:solidFill>
                <a:srgbClr val="FFFFFF"/>
              </a:solidFill>
            </a:ln>
            <a:scene3d>
              <a:camera prst="orthographicFront"/>
              <a:lightRig rig="threePt" dir="t"/>
            </a:scene3d>
            <a:sp3d>
              <a:bevelT w="165100" prst="coolSlant"/>
            </a:sp3d>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solidFill>
                  <a:schemeClr val="tx1"/>
                </a:solidFill>
              </a:endParaRPr>
            </a:p>
          </p:txBody>
        </p:sp>
      </p:grpSp>
      <p:grpSp>
        <p:nvGrpSpPr>
          <p:cNvPr id="29" name="図形グループ 28"/>
          <p:cNvGrpSpPr/>
          <p:nvPr/>
        </p:nvGrpSpPr>
        <p:grpSpPr>
          <a:xfrm>
            <a:off x="220208" y="1500064"/>
            <a:ext cx="2485699" cy="750680"/>
            <a:chOff x="8270780" y="1448489"/>
            <a:chExt cx="2485699" cy="750680"/>
          </a:xfrm>
        </p:grpSpPr>
        <p:sp>
          <p:nvSpPr>
            <p:cNvPr id="30" name="角丸四角形 29"/>
            <p:cNvSpPr/>
            <p:nvPr/>
          </p:nvSpPr>
          <p:spPr>
            <a:xfrm>
              <a:off x="8270780" y="1448489"/>
              <a:ext cx="2485699" cy="750680"/>
            </a:xfrm>
            <a:prstGeom prst="roundRect">
              <a:avLst/>
            </a:prstGeom>
            <a:solidFill>
              <a:srgbClr val="000090"/>
            </a:solidFill>
            <a:ln/>
            <a:scene3d>
              <a:camera prst="orthographicFront"/>
              <a:lightRig rig="threePt" dir="t"/>
            </a:scene3d>
            <a:sp3d>
              <a:bevelT w="165100" prst="coolSlant"/>
            </a:sp3d>
          </p:spPr>
          <p:style>
            <a:lnRef idx="1">
              <a:schemeClr val="dk1"/>
            </a:lnRef>
            <a:fillRef idx="3">
              <a:schemeClr val="dk1"/>
            </a:fillRef>
            <a:effectRef idx="2">
              <a:schemeClr val="dk1"/>
            </a:effectRef>
            <a:fontRef idx="minor">
              <a:schemeClr val="lt1"/>
            </a:fontRef>
          </p:style>
          <p:txBody>
            <a:bodyPr rtlCol="0" anchor="ctr"/>
            <a:lstStyle/>
            <a:p>
              <a:pPr algn="ctr"/>
              <a:r>
                <a:rPr lang="ja-JP" altLang="en-US" sz="2800" dirty="0" smtClean="0">
                  <a:solidFill>
                    <a:srgbClr val="FFFFFF"/>
                  </a:solidFill>
                  <a:latin typeface="ＤＦＰ太丸ゴシック体"/>
                  <a:ea typeface="ＤＦＰ太丸ゴシック体"/>
                  <a:cs typeface="ＤＦＰ太丸ゴシック体"/>
                </a:rPr>
                <a:t>接続を切る</a:t>
              </a:r>
              <a:endParaRPr lang="ja-JP" altLang="en-US" sz="2800" dirty="0">
                <a:solidFill>
                  <a:srgbClr val="FFFFFF"/>
                </a:solidFill>
                <a:latin typeface="ＤＦＰ太丸ゴシック体"/>
                <a:ea typeface="ＤＦＰ太丸ゴシック体"/>
                <a:cs typeface="ＤＦＰ太丸ゴシック体"/>
              </a:endParaRPr>
            </a:p>
          </p:txBody>
        </p:sp>
        <p:sp>
          <p:nvSpPr>
            <p:cNvPr id="31" name="フレーム 30"/>
            <p:cNvSpPr/>
            <p:nvPr/>
          </p:nvSpPr>
          <p:spPr>
            <a:xfrm>
              <a:off x="8270780" y="1448489"/>
              <a:ext cx="2485699" cy="750680"/>
            </a:xfrm>
            <a:prstGeom prst="frame">
              <a:avLst/>
            </a:prstGeom>
            <a:solidFill>
              <a:schemeClr val="bg1"/>
            </a:solidFill>
            <a:ln>
              <a:solidFill>
                <a:srgbClr val="FFFFFF"/>
              </a:solidFill>
            </a:ln>
            <a:scene3d>
              <a:camera prst="orthographicFront"/>
              <a:lightRig rig="threePt" dir="t"/>
            </a:scene3d>
            <a:sp3d>
              <a:bevelT w="165100" prst="coolSlant"/>
            </a:sp3d>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solidFill>
                  <a:schemeClr val="tx1"/>
                </a:solidFill>
              </a:endParaRPr>
            </a:p>
          </p:txBody>
        </p:sp>
      </p:grpSp>
      <p:grpSp>
        <p:nvGrpSpPr>
          <p:cNvPr id="32" name="図形グループ 31"/>
          <p:cNvGrpSpPr/>
          <p:nvPr/>
        </p:nvGrpSpPr>
        <p:grpSpPr>
          <a:xfrm>
            <a:off x="67808" y="6482660"/>
            <a:ext cx="2414031" cy="750680"/>
            <a:chOff x="8270780" y="1448489"/>
            <a:chExt cx="2485699" cy="750680"/>
          </a:xfrm>
        </p:grpSpPr>
        <p:sp>
          <p:nvSpPr>
            <p:cNvPr id="33" name="角丸四角形 32"/>
            <p:cNvSpPr/>
            <p:nvPr/>
          </p:nvSpPr>
          <p:spPr>
            <a:xfrm>
              <a:off x="8270780" y="1448489"/>
              <a:ext cx="2485699" cy="750680"/>
            </a:xfrm>
            <a:prstGeom prst="roundRect">
              <a:avLst/>
            </a:prstGeom>
            <a:solidFill>
              <a:srgbClr val="000090"/>
            </a:solidFill>
            <a:ln/>
            <a:scene3d>
              <a:camera prst="orthographicFront"/>
              <a:lightRig rig="threePt" dir="t"/>
            </a:scene3d>
            <a:sp3d>
              <a:bevelT w="165100" prst="coolSlant"/>
            </a:sp3d>
          </p:spPr>
          <p:style>
            <a:lnRef idx="1">
              <a:schemeClr val="dk1"/>
            </a:lnRef>
            <a:fillRef idx="3">
              <a:schemeClr val="dk1"/>
            </a:fillRef>
            <a:effectRef idx="2">
              <a:schemeClr val="dk1"/>
            </a:effectRef>
            <a:fontRef idx="minor">
              <a:schemeClr val="lt1"/>
            </a:fontRef>
          </p:style>
          <p:txBody>
            <a:bodyPr rtlCol="0" anchor="ctr"/>
            <a:lstStyle/>
            <a:p>
              <a:pPr algn="ctr"/>
              <a:r>
                <a:rPr lang="en-US" altLang="ja-JP" sz="2800" dirty="0" smtClean="0">
                  <a:solidFill>
                    <a:srgbClr val="FFFFFF"/>
                  </a:solidFill>
                  <a:latin typeface="ＤＦＰ太丸ゴシック体"/>
                  <a:ea typeface="ＤＦＰ太丸ゴシック体"/>
                  <a:cs typeface="ＤＦＰ太丸ゴシック体"/>
                </a:rPr>
                <a:t>Quit</a:t>
              </a:r>
              <a:endParaRPr lang="ja-JP" altLang="en-US" sz="2800" dirty="0">
                <a:solidFill>
                  <a:srgbClr val="FFFFFF"/>
                </a:solidFill>
                <a:latin typeface="ＤＦＰ太丸ゴシック体"/>
                <a:ea typeface="ＤＦＰ太丸ゴシック体"/>
                <a:cs typeface="ＤＦＰ太丸ゴシック体"/>
              </a:endParaRPr>
            </a:p>
          </p:txBody>
        </p:sp>
        <p:sp>
          <p:nvSpPr>
            <p:cNvPr id="34" name="フレーム 33"/>
            <p:cNvSpPr/>
            <p:nvPr/>
          </p:nvSpPr>
          <p:spPr>
            <a:xfrm>
              <a:off x="8270780" y="1448489"/>
              <a:ext cx="2485699" cy="750680"/>
            </a:xfrm>
            <a:prstGeom prst="frame">
              <a:avLst/>
            </a:prstGeom>
            <a:solidFill>
              <a:schemeClr val="bg1"/>
            </a:solidFill>
            <a:ln>
              <a:solidFill>
                <a:srgbClr val="FFFFFF"/>
              </a:solidFill>
            </a:ln>
            <a:scene3d>
              <a:camera prst="orthographicFront"/>
              <a:lightRig rig="threePt" dir="t"/>
            </a:scene3d>
            <a:sp3d>
              <a:bevelT w="165100" prst="coolSlant"/>
            </a:sp3d>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solidFill>
                  <a:schemeClr val="tx1"/>
                </a:solidFill>
              </a:endParaRPr>
            </a:p>
          </p:txBody>
        </p:sp>
      </p:grpSp>
      <p:grpSp>
        <p:nvGrpSpPr>
          <p:cNvPr id="10" name="図形グループ 9"/>
          <p:cNvGrpSpPr/>
          <p:nvPr/>
        </p:nvGrpSpPr>
        <p:grpSpPr>
          <a:xfrm>
            <a:off x="-7889020" y="-73325"/>
            <a:ext cx="3934827" cy="5976000"/>
            <a:chOff x="-7889020" y="-73325"/>
            <a:chExt cx="3934827" cy="5976000"/>
          </a:xfrm>
        </p:grpSpPr>
        <p:sp>
          <p:nvSpPr>
            <p:cNvPr id="35" name="正方形/長方形 34"/>
            <p:cNvSpPr/>
            <p:nvPr/>
          </p:nvSpPr>
          <p:spPr>
            <a:xfrm>
              <a:off x="-7889020" y="-73325"/>
              <a:ext cx="3934827" cy="5976000"/>
            </a:xfrm>
            <a:prstGeom prst="rect">
              <a:avLst/>
            </a:prstGeom>
            <a:solidFill>
              <a:schemeClr val="tx1">
                <a:alpha val="32000"/>
              </a:schemeClr>
            </a:solidFill>
            <a:ln>
              <a:noFill/>
            </a:ln>
            <a:effectLst>
              <a:innerShdw blurRad="114300">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 name="テキスト ボックス 7"/>
            <p:cNvSpPr txBox="1"/>
            <p:nvPr/>
          </p:nvSpPr>
          <p:spPr>
            <a:xfrm>
              <a:off x="-7747910" y="2212965"/>
              <a:ext cx="3669208" cy="707886"/>
            </a:xfrm>
            <a:prstGeom prst="rect">
              <a:avLst/>
            </a:prstGeom>
            <a:noFill/>
          </p:spPr>
          <p:txBody>
            <a:bodyPr wrap="none" rtlCol="0">
              <a:spAutoFit/>
            </a:bodyPr>
            <a:lstStyle/>
            <a:p>
              <a:r>
                <a:rPr kumimoji="1" lang="en-US" altLang="ja-JP" sz="4000" dirty="0" smtClean="0">
                  <a:solidFill>
                    <a:schemeClr val="bg1"/>
                  </a:solidFill>
                  <a:latin typeface="01フロップデザイン"/>
                  <a:ea typeface="01フロップデザイン"/>
                  <a:cs typeface="01フロップデザイン"/>
                </a:rPr>
                <a:t>Please wait…</a:t>
              </a:r>
              <a:endParaRPr kumimoji="1" lang="ja-JP" altLang="en-US" sz="4000" dirty="0">
                <a:solidFill>
                  <a:schemeClr val="bg1"/>
                </a:solidFill>
                <a:latin typeface="01フロップデザイン"/>
                <a:ea typeface="01フロップデザイン"/>
                <a:cs typeface="01フロップデザイン"/>
              </a:endParaRPr>
            </a:p>
          </p:txBody>
        </p:sp>
      </p:grpSp>
    </p:spTree>
    <p:extLst>
      <p:ext uri="{BB962C8B-B14F-4D97-AF65-F5344CB8AC3E}">
        <p14:creationId xmlns:p14="http://schemas.microsoft.com/office/powerpoint/2010/main" val="12930729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descr="red-number-2.jpg"/>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backgroundRemoval t="0" b="100000" l="0" r="100000"/>
                    </a14:imgEffect>
                    <a14:imgEffect>
                      <a14:artisticPencilGrayscale/>
                    </a14:imgEffect>
                  </a14:imgLayer>
                </a14:imgProps>
              </a:ext>
              <a:ext uri="{28A0092B-C50C-407E-A947-70E740481C1C}">
                <a14:useLocalDpi xmlns:a14="http://schemas.microsoft.com/office/drawing/2010/main" val="0"/>
              </a:ext>
            </a:extLst>
          </a:blip>
          <a:stretch>
            <a:fillRect/>
          </a:stretch>
        </p:blipFill>
        <p:spPr>
          <a:xfrm>
            <a:off x="4991652" y="2186536"/>
            <a:ext cx="3261727" cy="2609382"/>
          </a:xfrm>
          <a:prstGeom prst="rect">
            <a:avLst/>
          </a:prstGeom>
        </p:spPr>
      </p:pic>
      <p:pic>
        <p:nvPicPr>
          <p:cNvPr id="15" name="図 14" descr="31.jpg"/>
          <p:cNvPicPr>
            <a:picLocks noChangeAspect="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backgroundRemoval t="0" b="100000" l="0" r="100000"/>
                    </a14:imgEffect>
                    <a14:imgEffect>
                      <a14:artisticPencilGrayscale/>
                    </a14:imgEffect>
                  </a14:imgLayer>
                </a14:imgProps>
              </a:ext>
              <a:ext uri="{28A0092B-C50C-407E-A947-70E740481C1C}">
                <a14:useLocalDpi xmlns:a14="http://schemas.microsoft.com/office/drawing/2010/main" val="0"/>
              </a:ext>
            </a:extLst>
          </a:blip>
          <a:stretch>
            <a:fillRect/>
          </a:stretch>
        </p:blipFill>
        <p:spPr>
          <a:xfrm>
            <a:off x="6824381" y="2292561"/>
            <a:ext cx="3259634" cy="2607707"/>
          </a:xfrm>
          <a:prstGeom prst="rect">
            <a:avLst/>
          </a:prstGeom>
        </p:spPr>
      </p:pic>
      <p:pic>
        <p:nvPicPr>
          <p:cNvPr id="13" name="図 12" descr="red-number-1-1024x819.jpeg"/>
          <p:cNvPicPr>
            <a:picLocks noChangeAspect="1"/>
          </p:cNvPicPr>
          <p:nvPr/>
        </p:nvPicPr>
        <p:blipFill>
          <a:blip r:embed="rId6">
            <a:duotone>
              <a:schemeClr val="bg2">
                <a:shade val="45000"/>
                <a:satMod val="135000"/>
              </a:schemeClr>
              <a:prstClr val="white"/>
            </a:duotone>
            <a:extLst>
              <a:ext uri="{BEBA8EAE-BF5A-486C-A8C5-ECC9F3942E4B}">
                <a14:imgProps xmlns:a14="http://schemas.microsoft.com/office/drawing/2010/main">
                  <a14:imgLayer r:embed="rId7">
                    <a14:imgEffect>
                      <a14:backgroundRemoval t="0" b="100000" l="0" r="100000"/>
                    </a14:imgEffect>
                    <a14:imgEffect>
                      <a14:artisticPencilGrayscale/>
                    </a14:imgEffect>
                  </a14:imgLayer>
                </a14:imgProps>
              </a:ext>
              <a:ext uri="{28A0092B-C50C-407E-A947-70E740481C1C}">
                <a14:useLocalDpi xmlns:a14="http://schemas.microsoft.com/office/drawing/2010/main" val="0"/>
              </a:ext>
            </a:extLst>
          </a:blip>
          <a:stretch>
            <a:fillRect/>
          </a:stretch>
        </p:blipFill>
        <p:spPr>
          <a:xfrm>
            <a:off x="3239984" y="2236033"/>
            <a:ext cx="3261727" cy="2608745"/>
          </a:xfrm>
          <a:prstGeom prst="rect">
            <a:avLst/>
          </a:prstGeom>
        </p:spPr>
      </p:pic>
      <p:pic>
        <p:nvPicPr>
          <p:cNvPr id="16" name="図 15" descr="imgres.jpg"/>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410111" y="2586118"/>
            <a:ext cx="3670300" cy="2209800"/>
          </a:xfrm>
          <a:prstGeom prst="rect">
            <a:avLst/>
          </a:prstGeom>
        </p:spPr>
      </p:pic>
    </p:spTree>
    <p:extLst>
      <p:ext uri="{BB962C8B-B14F-4D97-AF65-F5344CB8AC3E}">
        <p14:creationId xmlns:p14="http://schemas.microsoft.com/office/powerpoint/2010/main" val="2332716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円/楕円 4"/>
          <p:cNvSpPr/>
          <p:nvPr/>
        </p:nvSpPr>
        <p:spPr>
          <a:xfrm>
            <a:off x="5547163" y="1303029"/>
            <a:ext cx="3780000" cy="806586"/>
          </a:xfrm>
          <a:prstGeom prst="ellipse">
            <a:avLst/>
          </a:prstGeom>
          <a:solidFill>
            <a:srgbClr val="3366FF"/>
          </a:solidFill>
          <a:effectLst>
            <a:glow rad="317500">
              <a:srgbClr val="0000FF">
                <a:alpha val="72000"/>
              </a:srgbClr>
            </a:glow>
            <a:outerShdw blurRad="40000" dist="23000" dir="5400000" rotWithShape="0">
              <a:srgbClr val="000000">
                <a:alpha val="35000"/>
              </a:srgbClr>
            </a:outerShdw>
            <a:softEdge rad="2286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2800" dirty="0" smtClean="0">
                <a:latin typeface="03スマートフォントUI"/>
                <a:ea typeface="03スマートフォントUI"/>
                <a:cs typeface="03スマートフォントUI"/>
              </a:rPr>
              <a:t>もう一度</a:t>
            </a:r>
            <a:endParaRPr kumimoji="1" lang="ja-JP" altLang="en-US" sz="2800" dirty="0">
              <a:latin typeface="03スマートフォントUI"/>
              <a:ea typeface="03スマートフォントUI"/>
              <a:cs typeface="03スマートフォントUI"/>
            </a:endParaRPr>
          </a:p>
        </p:txBody>
      </p:sp>
      <p:sp>
        <p:nvSpPr>
          <p:cNvPr id="6" name="円/楕円 5"/>
          <p:cNvSpPr/>
          <p:nvPr/>
        </p:nvSpPr>
        <p:spPr>
          <a:xfrm>
            <a:off x="5547163" y="3929387"/>
            <a:ext cx="3780000" cy="806586"/>
          </a:xfrm>
          <a:prstGeom prst="ellipse">
            <a:avLst/>
          </a:prstGeom>
          <a:solidFill>
            <a:srgbClr val="3366FF"/>
          </a:solidFill>
          <a:effectLst>
            <a:glow rad="317500">
              <a:srgbClr val="0000FF">
                <a:alpha val="72000"/>
              </a:srgbClr>
            </a:glow>
            <a:outerShdw blurRad="40000" dist="23000" dir="5400000" rotWithShape="0">
              <a:srgbClr val="000000">
                <a:alpha val="35000"/>
              </a:srgbClr>
            </a:outerShdw>
            <a:softEdge rad="2286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2800" dirty="0" smtClean="0">
                <a:latin typeface="01フロップデザイン"/>
                <a:ea typeface="01フロップデザイン"/>
                <a:cs typeface="01フロップデザイン"/>
              </a:rPr>
              <a:t>制限時間の変更</a:t>
            </a:r>
            <a:endParaRPr kumimoji="1" lang="en-US" altLang="ja-JP" sz="2800" dirty="0" smtClean="0">
              <a:latin typeface="01フロップデザイン"/>
              <a:ea typeface="01フロップデザイン"/>
              <a:cs typeface="01フロップデザイン"/>
            </a:endParaRPr>
          </a:p>
        </p:txBody>
      </p:sp>
      <p:sp>
        <p:nvSpPr>
          <p:cNvPr id="7" name="円/楕円 6"/>
          <p:cNvSpPr/>
          <p:nvPr/>
        </p:nvSpPr>
        <p:spPr>
          <a:xfrm>
            <a:off x="5547163" y="4944635"/>
            <a:ext cx="3780000" cy="806586"/>
          </a:xfrm>
          <a:prstGeom prst="ellipse">
            <a:avLst/>
          </a:prstGeom>
          <a:solidFill>
            <a:srgbClr val="3366FF"/>
          </a:solidFill>
          <a:effectLst>
            <a:glow rad="317500">
              <a:srgbClr val="0000FF">
                <a:alpha val="72000"/>
              </a:srgbClr>
            </a:glow>
            <a:outerShdw blurRad="40000" dist="23000" dir="5400000" rotWithShape="0">
              <a:srgbClr val="000000">
                <a:alpha val="35000"/>
              </a:srgbClr>
            </a:outerShdw>
            <a:softEdge rad="2286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2800" dirty="0" smtClean="0">
                <a:latin typeface="01フロップデザイン"/>
                <a:ea typeface="01フロップデザイン"/>
                <a:cs typeface="01フロップデザイン"/>
              </a:rPr>
              <a:t>終了する</a:t>
            </a:r>
            <a:endParaRPr kumimoji="1" lang="ja-JP" altLang="en-US" sz="2800" dirty="0">
              <a:latin typeface="01フロップデザイン"/>
              <a:ea typeface="01フロップデザイン"/>
              <a:cs typeface="01フロップデザイン"/>
            </a:endParaRPr>
          </a:p>
        </p:txBody>
      </p:sp>
      <p:grpSp>
        <p:nvGrpSpPr>
          <p:cNvPr id="10" name="図形グループ 9"/>
          <p:cNvGrpSpPr>
            <a:grpSpLocks noChangeAspect="1"/>
          </p:cNvGrpSpPr>
          <p:nvPr/>
        </p:nvGrpSpPr>
        <p:grpSpPr>
          <a:xfrm>
            <a:off x="1292252" y="457736"/>
            <a:ext cx="4080001" cy="6120000"/>
            <a:chOff x="-1995636" y="253342"/>
            <a:chExt cx="3934827" cy="5976000"/>
          </a:xfrm>
        </p:grpSpPr>
        <p:sp>
          <p:nvSpPr>
            <p:cNvPr id="13" name="正方形/長方形 12"/>
            <p:cNvSpPr/>
            <p:nvPr/>
          </p:nvSpPr>
          <p:spPr>
            <a:xfrm>
              <a:off x="-1995636" y="253342"/>
              <a:ext cx="3934827" cy="5976000"/>
            </a:xfrm>
            <a:prstGeom prst="rect">
              <a:avLst/>
            </a:prstGeom>
            <a:pattFill prst="horzBrick">
              <a:fgClr>
                <a:schemeClr val="accent5">
                  <a:lumMod val="50000"/>
                </a:schemeClr>
              </a:fgClr>
              <a:bgClr>
                <a:schemeClr val="tx2"/>
              </a:bgClr>
            </a:pattFill>
            <a:ln>
              <a:noFill/>
            </a:ln>
            <a:effectLst>
              <a:innerShdw blurRad="114300">
                <a:prstClr val="black"/>
              </a:innerShdw>
            </a:effectLst>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8" name="図形グループ 7"/>
            <p:cNvGrpSpPr/>
            <p:nvPr/>
          </p:nvGrpSpPr>
          <p:grpSpPr>
            <a:xfrm>
              <a:off x="-1995636" y="253342"/>
              <a:ext cx="3934827" cy="5976000"/>
              <a:chOff x="2346492" y="253342"/>
              <a:chExt cx="3934827" cy="5976000"/>
            </a:xfrm>
            <a:noFill/>
          </p:grpSpPr>
          <p:sp>
            <p:nvSpPr>
              <p:cNvPr id="2" name="正方形/長方形 1"/>
              <p:cNvSpPr/>
              <p:nvPr/>
            </p:nvSpPr>
            <p:spPr>
              <a:xfrm>
                <a:off x="2346492" y="253342"/>
                <a:ext cx="3934827" cy="5976000"/>
              </a:xfrm>
              <a:prstGeom prst="rect">
                <a:avLst/>
              </a:prstGeom>
              <a:solidFill>
                <a:srgbClr val="3366FF">
                  <a:alpha val="29000"/>
                </a:srgbClr>
              </a:solidFill>
              <a:ln>
                <a:noFill/>
              </a:ln>
              <a:effectLst>
                <a:innerShdw blurRad="114300">
                  <a:prstClr val="black"/>
                </a:innerShdw>
              </a:effectLst>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 name="テキスト ボックス 3"/>
              <p:cNvSpPr txBox="1"/>
              <p:nvPr/>
            </p:nvSpPr>
            <p:spPr>
              <a:xfrm>
                <a:off x="4557770" y="2538242"/>
                <a:ext cx="1723549" cy="461665"/>
              </a:xfrm>
              <a:prstGeom prst="rect">
                <a:avLst/>
              </a:prstGeom>
              <a:grpFill/>
              <a:ln>
                <a:noFill/>
              </a:ln>
              <a:scene3d>
                <a:camera prst="orthographicFront"/>
                <a:lightRig rig="threePt" dir="t"/>
              </a:scene3d>
              <a:sp3d>
                <a:bevelT w="165100" prst="coolSlant"/>
              </a:sp3d>
            </p:spPr>
            <p:txBody>
              <a:bodyPr wrap="none" rtlCol="0">
                <a:spAutoFit/>
              </a:bodyPr>
              <a:lstStyle/>
              <a:p>
                <a:r>
                  <a:rPr lang="ja-JP" altLang="en-US" sz="2400" dirty="0" smtClean="0">
                    <a:solidFill>
                      <a:srgbClr val="FFFFFF"/>
                    </a:solidFill>
                    <a:latin typeface="01フロップデザイン"/>
                    <a:ea typeface="01フロップデザイン"/>
                    <a:cs typeface="01フロップデザイン"/>
                  </a:rPr>
                  <a:t>クラッシュ</a:t>
                </a:r>
                <a:endParaRPr kumimoji="1" lang="ja-JP" altLang="en-US" sz="2400" dirty="0">
                  <a:solidFill>
                    <a:srgbClr val="FFFFFF"/>
                  </a:solidFill>
                  <a:latin typeface="01フロップデザイン"/>
                  <a:ea typeface="01フロップデザイン"/>
                  <a:cs typeface="01フロップデザイン"/>
                </a:endParaRPr>
              </a:p>
            </p:txBody>
          </p:sp>
        </p:grpSp>
        <p:sp>
          <p:nvSpPr>
            <p:cNvPr id="25" name="テキスト ボックス 24"/>
            <p:cNvSpPr txBox="1"/>
            <p:nvPr/>
          </p:nvSpPr>
          <p:spPr>
            <a:xfrm>
              <a:off x="-1410634" y="432415"/>
              <a:ext cx="2877711" cy="646331"/>
            </a:xfrm>
            <a:prstGeom prst="rect">
              <a:avLst/>
            </a:prstGeom>
            <a:noFill/>
          </p:spPr>
          <p:txBody>
            <a:bodyPr wrap="none" rtlCol="0">
              <a:prstTxWarp prst="textCanUp">
                <a:avLst/>
              </a:prstTxWarp>
              <a:spAutoFit/>
            </a:bodyPr>
            <a:lstStyle/>
            <a:p>
              <a:r>
                <a:rPr kumimoji="1" lang="en-US" altLang="ja-JP" sz="3600" dirty="0" smtClean="0">
                  <a:solidFill>
                    <a:schemeClr val="bg1"/>
                  </a:solidFill>
                  <a:latin typeface="01フロップデザイン"/>
                  <a:ea typeface="01フロップデザイン"/>
                  <a:cs typeface="01フロップデザイン"/>
                </a:rPr>
                <a:t>Your Score</a:t>
              </a:r>
              <a:endParaRPr kumimoji="1" lang="ja-JP" altLang="en-US" sz="3600" dirty="0">
                <a:solidFill>
                  <a:schemeClr val="bg1"/>
                </a:solidFill>
                <a:latin typeface="01フロップデザイン"/>
                <a:ea typeface="01フロップデザイン"/>
                <a:cs typeface="01フロップデザイン"/>
              </a:endParaRPr>
            </a:p>
          </p:txBody>
        </p:sp>
      </p:grpSp>
      <p:grpSp>
        <p:nvGrpSpPr>
          <p:cNvPr id="11" name="図形グループ 10"/>
          <p:cNvGrpSpPr/>
          <p:nvPr/>
        </p:nvGrpSpPr>
        <p:grpSpPr>
          <a:xfrm>
            <a:off x="6504854" y="2469645"/>
            <a:ext cx="2485699" cy="750680"/>
            <a:chOff x="8270780" y="1448489"/>
            <a:chExt cx="2485699" cy="750680"/>
          </a:xfrm>
        </p:grpSpPr>
        <p:sp>
          <p:nvSpPr>
            <p:cNvPr id="12" name="角丸四角形 11"/>
            <p:cNvSpPr/>
            <p:nvPr/>
          </p:nvSpPr>
          <p:spPr>
            <a:xfrm>
              <a:off x="8270780" y="1448489"/>
              <a:ext cx="2485699" cy="750680"/>
            </a:xfrm>
            <a:prstGeom prst="roundRect">
              <a:avLst/>
            </a:prstGeom>
            <a:solidFill>
              <a:srgbClr val="000090"/>
            </a:solidFill>
            <a:ln/>
            <a:scene3d>
              <a:camera prst="orthographicFront"/>
              <a:lightRig rig="threePt" dir="t"/>
            </a:scene3d>
            <a:sp3d>
              <a:bevelT w="165100" prst="coolSlant"/>
            </a:sp3d>
          </p:spPr>
          <p:style>
            <a:lnRef idx="1">
              <a:schemeClr val="dk1"/>
            </a:lnRef>
            <a:fillRef idx="3">
              <a:schemeClr val="dk1"/>
            </a:fillRef>
            <a:effectRef idx="2">
              <a:schemeClr val="dk1"/>
            </a:effectRef>
            <a:fontRef idx="minor">
              <a:schemeClr val="lt1"/>
            </a:fontRef>
          </p:style>
          <p:txBody>
            <a:bodyPr rtlCol="0" anchor="ctr"/>
            <a:lstStyle/>
            <a:p>
              <a:pPr algn="ctr"/>
              <a:r>
                <a:rPr lang="ja-JP" altLang="en-US" sz="2800" dirty="0">
                  <a:solidFill>
                    <a:srgbClr val="FFFFFF"/>
                  </a:solidFill>
                  <a:latin typeface="ＤＦＰ太丸ゴシック体"/>
                  <a:ea typeface="ＤＦＰ太丸ゴシック体"/>
                  <a:cs typeface="ＤＦＰ太丸ゴシック体"/>
                </a:rPr>
                <a:t>再開</a:t>
              </a:r>
              <a:r>
                <a:rPr lang="ja-JP" altLang="en-US" sz="2800" dirty="0" smtClean="0">
                  <a:solidFill>
                    <a:srgbClr val="FFFFFF"/>
                  </a:solidFill>
                  <a:latin typeface="ＤＦＰ太丸ゴシック体"/>
                  <a:ea typeface="ＤＦＰ太丸ゴシック体"/>
                  <a:cs typeface="ＤＦＰ太丸ゴシック体"/>
                </a:rPr>
                <a:t>する</a:t>
              </a:r>
              <a:endParaRPr lang="ja-JP" altLang="en-US" sz="2800" dirty="0">
                <a:solidFill>
                  <a:srgbClr val="FFFFFF"/>
                </a:solidFill>
                <a:latin typeface="ＤＦＰ太丸ゴシック体"/>
                <a:ea typeface="ＤＦＰ太丸ゴシック体"/>
                <a:cs typeface="ＤＦＰ太丸ゴシック体"/>
              </a:endParaRPr>
            </a:p>
          </p:txBody>
        </p:sp>
        <p:sp>
          <p:nvSpPr>
            <p:cNvPr id="14" name="フレーム 13"/>
            <p:cNvSpPr/>
            <p:nvPr/>
          </p:nvSpPr>
          <p:spPr>
            <a:xfrm>
              <a:off x="8270780" y="1448489"/>
              <a:ext cx="2485699" cy="750680"/>
            </a:xfrm>
            <a:prstGeom prst="frame">
              <a:avLst/>
            </a:prstGeom>
            <a:solidFill>
              <a:schemeClr val="bg1"/>
            </a:solidFill>
            <a:ln>
              <a:solidFill>
                <a:srgbClr val="FFFFFF"/>
              </a:solidFill>
            </a:ln>
            <a:scene3d>
              <a:camera prst="orthographicFront"/>
              <a:lightRig rig="threePt" dir="t"/>
            </a:scene3d>
            <a:sp3d>
              <a:bevelT w="165100" prst="coolSlant"/>
            </a:sp3d>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solidFill>
                  <a:schemeClr val="tx1"/>
                </a:solidFill>
              </a:endParaRPr>
            </a:p>
          </p:txBody>
        </p:sp>
      </p:grpSp>
    </p:spTree>
    <p:extLst>
      <p:ext uri="{BB962C8B-B14F-4D97-AF65-F5344CB8AC3E}">
        <p14:creationId xmlns:p14="http://schemas.microsoft.com/office/powerpoint/2010/main" val="1428415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図形グループ 5"/>
          <p:cNvGrpSpPr/>
          <p:nvPr/>
        </p:nvGrpSpPr>
        <p:grpSpPr>
          <a:xfrm>
            <a:off x="5722466" y="1240692"/>
            <a:ext cx="2724596" cy="869586"/>
            <a:chOff x="2933960" y="833567"/>
            <a:chExt cx="2724596" cy="869586"/>
          </a:xfrm>
        </p:grpSpPr>
        <p:sp>
          <p:nvSpPr>
            <p:cNvPr id="7" name="角丸四角形 6"/>
            <p:cNvSpPr/>
            <p:nvPr/>
          </p:nvSpPr>
          <p:spPr>
            <a:xfrm>
              <a:off x="3042918" y="875900"/>
              <a:ext cx="2535869" cy="827252"/>
            </a:xfrm>
            <a:prstGeom prst="roundRect">
              <a:avLst/>
            </a:prstGeom>
            <a:solidFill>
              <a:schemeClr val="accent6">
                <a:lumMod val="75000"/>
              </a:schemeClr>
            </a:solidFill>
            <a:ln>
              <a:noFill/>
            </a:ln>
            <a:scene3d>
              <a:camera prst="orthographicFront"/>
              <a:lightRig rig="threePt" dir="t"/>
            </a:scene3d>
            <a:sp3d>
              <a:bevelT w="165100" prst="coolSlant"/>
            </a:sp3d>
          </p:spPr>
          <p:style>
            <a:lnRef idx="1">
              <a:schemeClr val="accent4"/>
            </a:lnRef>
            <a:fillRef idx="2">
              <a:schemeClr val="accent4"/>
            </a:fillRef>
            <a:effectRef idx="1">
              <a:schemeClr val="accent4"/>
            </a:effectRef>
            <a:fontRef idx="minor">
              <a:schemeClr val="dk1"/>
            </a:fontRef>
          </p:style>
          <p:txBody>
            <a:bodyPr rtlCol="0" anchor="ctr"/>
            <a:lstStyle/>
            <a:p>
              <a:pPr algn="r"/>
              <a:r>
                <a:rPr kumimoji="1" lang="ja-JP" altLang="en-US" sz="3600" dirty="0" smtClean="0">
                  <a:solidFill>
                    <a:schemeClr val="bg1"/>
                  </a:solidFill>
                  <a:latin typeface="ＤＦＰ太丸ゴシック体"/>
                  <a:ea typeface="ＤＦＰ太丸ゴシック体"/>
                  <a:cs typeface="ＤＦＰ太丸ゴシック体"/>
                </a:rPr>
                <a:t>点</a:t>
              </a:r>
              <a:endParaRPr kumimoji="1" lang="ja-JP" altLang="en-US" sz="3600" dirty="0">
                <a:solidFill>
                  <a:schemeClr val="bg1"/>
                </a:solidFill>
                <a:latin typeface="ＤＦＰ太丸ゴシック体"/>
                <a:ea typeface="ＤＦＰ太丸ゴシック体"/>
                <a:cs typeface="ＤＦＰ太丸ゴシック体"/>
              </a:endParaRPr>
            </a:p>
          </p:txBody>
        </p:sp>
        <p:sp>
          <p:nvSpPr>
            <p:cNvPr id="8" name="フレーム 7"/>
            <p:cNvSpPr/>
            <p:nvPr/>
          </p:nvSpPr>
          <p:spPr>
            <a:xfrm>
              <a:off x="2933960" y="833567"/>
              <a:ext cx="2724596" cy="869586"/>
            </a:xfrm>
            <a:prstGeom prst="frame">
              <a:avLst/>
            </a:prstGeom>
            <a:solidFill>
              <a:schemeClr val="accent6">
                <a:lumMod val="50000"/>
              </a:schemeClr>
            </a:solidFill>
            <a:ln>
              <a:no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9" name="図形グループ 18"/>
          <p:cNvGrpSpPr/>
          <p:nvPr/>
        </p:nvGrpSpPr>
        <p:grpSpPr>
          <a:xfrm>
            <a:off x="6173779" y="2590377"/>
            <a:ext cx="409032" cy="461665"/>
            <a:chOff x="6724112" y="3149810"/>
            <a:chExt cx="409032" cy="461665"/>
          </a:xfrm>
        </p:grpSpPr>
        <p:sp>
          <p:nvSpPr>
            <p:cNvPr id="17" name="円/楕円 16"/>
            <p:cNvSpPr/>
            <p:nvPr/>
          </p:nvSpPr>
          <p:spPr>
            <a:xfrm>
              <a:off x="6745111" y="3234476"/>
              <a:ext cx="360000" cy="360000"/>
            </a:xfrm>
            <a:prstGeom prst="ellipse">
              <a:avLst/>
            </a:prstGeom>
            <a:solidFill>
              <a:srgbClr val="FD4B4C"/>
            </a:solidFill>
            <a:ln>
              <a:noFill/>
            </a:ln>
          </p:spPr>
          <p:style>
            <a:lnRef idx="1">
              <a:schemeClr val="accent3"/>
            </a:lnRef>
            <a:fillRef idx="2">
              <a:schemeClr val="accent3"/>
            </a:fillRef>
            <a:effectRef idx="1">
              <a:schemeClr val="accent3"/>
            </a:effectRef>
            <a:fontRef idx="minor">
              <a:schemeClr val="dk1"/>
            </a:fontRef>
          </p:style>
          <p:txBody>
            <a:bodyPr rtlCol="0" anchor="ctr"/>
            <a:lstStyle/>
            <a:p>
              <a:endParaRPr kumimoji="1" lang="ja-JP" altLang="en-US" sz="2800" dirty="0">
                <a:latin typeface="ＤＦＰ太丸ゴシック体"/>
                <a:ea typeface="ＤＦＰ太丸ゴシック体"/>
                <a:cs typeface="ＤＦＰ太丸ゴシック体"/>
              </a:endParaRPr>
            </a:p>
          </p:txBody>
        </p:sp>
        <p:sp>
          <p:nvSpPr>
            <p:cNvPr id="18" name="テキスト ボックス 17"/>
            <p:cNvSpPr txBox="1"/>
            <p:nvPr/>
          </p:nvSpPr>
          <p:spPr>
            <a:xfrm>
              <a:off x="6724112" y="3149810"/>
              <a:ext cx="409032" cy="461665"/>
            </a:xfrm>
            <a:prstGeom prst="rect">
              <a:avLst/>
            </a:prstGeom>
            <a:noFill/>
          </p:spPr>
          <p:txBody>
            <a:bodyPr wrap="none" rtlCol="0">
              <a:spAutoFit/>
            </a:bodyPr>
            <a:lstStyle/>
            <a:p>
              <a:r>
                <a:rPr kumimoji="1" lang="en-US" altLang="ja-JP" sz="2400" dirty="0" smtClean="0">
                  <a:solidFill>
                    <a:srgbClr val="000090"/>
                  </a:solidFill>
                  <a:latin typeface="ＤＦＰ太丸ゴシック体"/>
                  <a:ea typeface="ＤＦＰ太丸ゴシック体"/>
                  <a:cs typeface="ＤＦＰ太丸ゴシック体"/>
                </a:rPr>
                <a:t>S</a:t>
              </a:r>
              <a:endParaRPr kumimoji="1" lang="ja-JP" altLang="en-US" sz="2400" dirty="0">
                <a:solidFill>
                  <a:srgbClr val="000090"/>
                </a:solidFill>
                <a:latin typeface="ＤＦＰ太丸ゴシック体"/>
                <a:ea typeface="ＤＦＰ太丸ゴシック体"/>
                <a:cs typeface="ＤＦＰ太丸ゴシック体"/>
              </a:endParaRPr>
            </a:p>
          </p:txBody>
        </p:sp>
      </p:grpSp>
      <p:grpSp>
        <p:nvGrpSpPr>
          <p:cNvPr id="20" name="図形グループ 19"/>
          <p:cNvGrpSpPr/>
          <p:nvPr/>
        </p:nvGrpSpPr>
        <p:grpSpPr>
          <a:xfrm>
            <a:off x="6513232" y="2758700"/>
            <a:ext cx="416114" cy="461665"/>
            <a:chOff x="6724112" y="3149810"/>
            <a:chExt cx="416114" cy="461665"/>
          </a:xfrm>
        </p:grpSpPr>
        <p:sp>
          <p:nvSpPr>
            <p:cNvPr id="21" name="円/楕円 20"/>
            <p:cNvSpPr/>
            <p:nvPr/>
          </p:nvSpPr>
          <p:spPr>
            <a:xfrm>
              <a:off x="6745111" y="3234476"/>
              <a:ext cx="360000" cy="360000"/>
            </a:xfrm>
            <a:prstGeom prst="ellipse">
              <a:avLst/>
            </a:prstGeom>
            <a:solidFill>
              <a:srgbClr val="FD4B4C"/>
            </a:solidFill>
            <a:ln>
              <a:noFill/>
            </a:ln>
          </p:spPr>
          <p:style>
            <a:lnRef idx="1">
              <a:schemeClr val="accent3"/>
            </a:lnRef>
            <a:fillRef idx="2">
              <a:schemeClr val="accent3"/>
            </a:fillRef>
            <a:effectRef idx="1">
              <a:schemeClr val="accent3"/>
            </a:effectRef>
            <a:fontRef idx="minor">
              <a:schemeClr val="dk1"/>
            </a:fontRef>
          </p:style>
          <p:txBody>
            <a:bodyPr rtlCol="0" anchor="ctr"/>
            <a:lstStyle/>
            <a:p>
              <a:endParaRPr kumimoji="1" lang="ja-JP" altLang="en-US" sz="2800" dirty="0">
                <a:latin typeface="ＤＦＰ太丸ゴシック体"/>
                <a:ea typeface="ＤＦＰ太丸ゴシック体"/>
                <a:cs typeface="ＤＦＰ太丸ゴシック体"/>
              </a:endParaRPr>
            </a:p>
          </p:txBody>
        </p:sp>
        <p:sp>
          <p:nvSpPr>
            <p:cNvPr id="22" name="テキスト ボックス 21"/>
            <p:cNvSpPr txBox="1"/>
            <p:nvPr/>
          </p:nvSpPr>
          <p:spPr>
            <a:xfrm>
              <a:off x="6724112" y="3149810"/>
              <a:ext cx="416114" cy="461665"/>
            </a:xfrm>
            <a:prstGeom prst="rect">
              <a:avLst/>
            </a:prstGeom>
            <a:noFill/>
          </p:spPr>
          <p:txBody>
            <a:bodyPr wrap="none" rtlCol="0">
              <a:spAutoFit/>
            </a:bodyPr>
            <a:lstStyle/>
            <a:p>
              <a:r>
                <a:rPr lang="en-US" altLang="ja-JP" sz="2400" dirty="0">
                  <a:solidFill>
                    <a:srgbClr val="000090"/>
                  </a:solidFill>
                  <a:latin typeface="ＤＦＰ太丸ゴシック体"/>
                  <a:ea typeface="ＤＦＰ太丸ゴシック体"/>
                  <a:cs typeface="ＤＦＰ太丸ゴシック体"/>
                </a:rPr>
                <a:t>C</a:t>
              </a:r>
              <a:endParaRPr kumimoji="1" lang="ja-JP" altLang="en-US" sz="2400" dirty="0">
                <a:solidFill>
                  <a:srgbClr val="000090"/>
                </a:solidFill>
                <a:latin typeface="ＤＦＰ太丸ゴシック体"/>
                <a:ea typeface="ＤＦＰ太丸ゴシック体"/>
                <a:cs typeface="ＤＦＰ太丸ゴシック体"/>
              </a:endParaRPr>
            </a:p>
          </p:txBody>
        </p:sp>
      </p:grpSp>
      <p:grpSp>
        <p:nvGrpSpPr>
          <p:cNvPr id="23" name="図形グループ 22"/>
          <p:cNvGrpSpPr/>
          <p:nvPr/>
        </p:nvGrpSpPr>
        <p:grpSpPr>
          <a:xfrm>
            <a:off x="6842748" y="2573378"/>
            <a:ext cx="421651" cy="461665"/>
            <a:chOff x="6724112" y="3163921"/>
            <a:chExt cx="421651" cy="461665"/>
          </a:xfrm>
        </p:grpSpPr>
        <p:sp>
          <p:nvSpPr>
            <p:cNvPr id="24" name="円/楕円 23"/>
            <p:cNvSpPr/>
            <p:nvPr/>
          </p:nvSpPr>
          <p:spPr>
            <a:xfrm>
              <a:off x="6745111" y="3234476"/>
              <a:ext cx="360000" cy="360000"/>
            </a:xfrm>
            <a:prstGeom prst="ellipse">
              <a:avLst/>
            </a:prstGeom>
            <a:solidFill>
              <a:srgbClr val="FD4B4C"/>
            </a:solidFill>
            <a:ln>
              <a:noFill/>
            </a:ln>
          </p:spPr>
          <p:style>
            <a:lnRef idx="1">
              <a:schemeClr val="accent3"/>
            </a:lnRef>
            <a:fillRef idx="2">
              <a:schemeClr val="accent3"/>
            </a:fillRef>
            <a:effectRef idx="1">
              <a:schemeClr val="accent3"/>
            </a:effectRef>
            <a:fontRef idx="minor">
              <a:schemeClr val="dk1"/>
            </a:fontRef>
          </p:style>
          <p:txBody>
            <a:bodyPr rtlCol="0" anchor="ctr"/>
            <a:lstStyle/>
            <a:p>
              <a:endParaRPr kumimoji="1" lang="ja-JP" altLang="en-US" sz="2800" dirty="0">
                <a:latin typeface="ＤＦＰ太丸ゴシック体"/>
                <a:ea typeface="ＤＦＰ太丸ゴシック体"/>
                <a:cs typeface="ＤＦＰ太丸ゴシック体"/>
              </a:endParaRPr>
            </a:p>
          </p:txBody>
        </p:sp>
        <p:sp>
          <p:nvSpPr>
            <p:cNvPr id="25" name="テキスト ボックス 24"/>
            <p:cNvSpPr txBox="1"/>
            <p:nvPr/>
          </p:nvSpPr>
          <p:spPr>
            <a:xfrm>
              <a:off x="6724112" y="3163921"/>
              <a:ext cx="421651" cy="461665"/>
            </a:xfrm>
            <a:prstGeom prst="rect">
              <a:avLst/>
            </a:prstGeom>
            <a:noFill/>
          </p:spPr>
          <p:txBody>
            <a:bodyPr wrap="none" rtlCol="0">
              <a:spAutoFit/>
            </a:bodyPr>
            <a:lstStyle/>
            <a:p>
              <a:r>
                <a:rPr lang="en-US" altLang="ja-JP" sz="2400" dirty="0">
                  <a:solidFill>
                    <a:srgbClr val="000090"/>
                  </a:solidFill>
                  <a:latin typeface="ＤＦＰ太丸ゴシック体"/>
                  <a:ea typeface="ＤＦＰ太丸ゴシック体"/>
                  <a:cs typeface="ＤＦＰ太丸ゴシック体"/>
                </a:rPr>
                <a:t>O</a:t>
              </a:r>
              <a:endParaRPr kumimoji="1" lang="ja-JP" altLang="en-US" sz="2400" dirty="0">
                <a:solidFill>
                  <a:srgbClr val="000090"/>
                </a:solidFill>
                <a:latin typeface="ＤＦＰ太丸ゴシック体"/>
                <a:ea typeface="ＤＦＰ太丸ゴシック体"/>
                <a:cs typeface="ＤＦＰ太丸ゴシック体"/>
              </a:endParaRPr>
            </a:p>
          </p:txBody>
        </p:sp>
      </p:grpSp>
      <p:grpSp>
        <p:nvGrpSpPr>
          <p:cNvPr id="29" name="図形グループ 28"/>
          <p:cNvGrpSpPr/>
          <p:nvPr/>
        </p:nvGrpSpPr>
        <p:grpSpPr>
          <a:xfrm>
            <a:off x="7193231" y="2758700"/>
            <a:ext cx="415498" cy="461665"/>
            <a:chOff x="6738223" y="3163921"/>
            <a:chExt cx="415498" cy="461665"/>
          </a:xfrm>
        </p:grpSpPr>
        <p:sp>
          <p:nvSpPr>
            <p:cNvPr id="30" name="円/楕円 29"/>
            <p:cNvSpPr/>
            <p:nvPr/>
          </p:nvSpPr>
          <p:spPr>
            <a:xfrm>
              <a:off x="6745111" y="3234476"/>
              <a:ext cx="360000" cy="360000"/>
            </a:xfrm>
            <a:prstGeom prst="ellipse">
              <a:avLst/>
            </a:prstGeom>
            <a:solidFill>
              <a:srgbClr val="FD4B4C"/>
            </a:solidFill>
            <a:ln>
              <a:noFill/>
            </a:ln>
          </p:spPr>
          <p:style>
            <a:lnRef idx="1">
              <a:schemeClr val="accent3"/>
            </a:lnRef>
            <a:fillRef idx="2">
              <a:schemeClr val="accent3"/>
            </a:fillRef>
            <a:effectRef idx="1">
              <a:schemeClr val="accent3"/>
            </a:effectRef>
            <a:fontRef idx="minor">
              <a:schemeClr val="dk1"/>
            </a:fontRef>
          </p:style>
          <p:txBody>
            <a:bodyPr rtlCol="0" anchor="ctr"/>
            <a:lstStyle/>
            <a:p>
              <a:endParaRPr kumimoji="1" lang="ja-JP" altLang="en-US" sz="2800" dirty="0">
                <a:latin typeface="ＤＦＰ太丸ゴシック体"/>
                <a:ea typeface="ＤＦＰ太丸ゴシック体"/>
                <a:cs typeface="ＤＦＰ太丸ゴシック体"/>
              </a:endParaRPr>
            </a:p>
          </p:txBody>
        </p:sp>
        <p:sp>
          <p:nvSpPr>
            <p:cNvPr id="31" name="テキスト ボックス 30"/>
            <p:cNvSpPr txBox="1"/>
            <p:nvPr/>
          </p:nvSpPr>
          <p:spPr>
            <a:xfrm>
              <a:off x="6738223" y="3163921"/>
              <a:ext cx="415498" cy="461665"/>
            </a:xfrm>
            <a:prstGeom prst="rect">
              <a:avLst/>
            </a:prstGeom>
            <a:noFill/>
          </p:spPr>
          <p:txBody>
            <a:bodyPr wrap="none" rtlCol="0">
              <a:spAutoFit/>
            </a:bodyPr>
            <a:lstStyle/>
            <a:p>
              <a:r>
                <a:rPr lang="en-US" altLang="ja-JP" sz="2400" dirty="0">
                  <a:solidFill>
                    <a:srgbClr val="000090"/>
                  </a:solidFill>
                  <a:latin typeface="ＤＦＰ太丸ゴシック体"/>
                  <a:ea typeface="ＤＦＰ太丸ゴシック体"/>
                  <a:cs typeface="ＤＦＰ太丸ゴシック体"/>
                </a:rPr>
                <a:t>R</a:t>
              </a:r>
              <a:endParaRPr kumimoji="1" lang="ja-JP" altLang="en-US" sz="2400" dirty="0">
                <a:solidFill>
                  <a:srgbClr val="000090"/>
                </a:solidFill>
                <a:latin typeface="ＤＦＰ太丸ゴシック体"/>
                <a:ea typeface="ＤＦＰ太丸ゴシック体"/>
                <a:cs typeface="ＤＦＰ太丸ゴシック体"/>
              </a:endParaRPr>
            </a:p>
          </p:txBody>
        </p:sp>
      </p:grpSp>
      <p:grpSp>
        <p:nvGrpSpPr>
          <p:cNvPr id="32" name="図形グループ 31"/>
          <p:cNvGrpSpPr/>
          <p:nvPr/>
        </p:nvGrpSpPr>
        <p:grpSpPr>
          <a:xfrm>
            <a:off x="7543184" y="2573378"/>
            <a:ext cx="409032" cy="461665"/>
            <a:chOff x="6738223" y="3163921"/>
            <a:chExt cx="409032" cy="461665"/>
          </a:xfrm>
        </p:grpSpPr>
        <p:sp>
          <p:nvSpPr>
            <p:cNvPr id="33" name="円/楕円 32"/>
            <p:cNvSpPr/>
            <p:nvPr/>
          </p:nvSpPr>
          <p:spPr>
            <a:xfrm>
              <a:off x="6745111" y="3234476"/>
              <a:ext cx="360000" cy="360000"/>
            </a:xfrm>
            <a:prstGeom prst="ellipse">
              <a:avLst/>
            </a:prstGeom>
            <a:solidFill>
              <a:srgbClr val="FD4B4C"/>
            </a:solidFill>
            <a:ln>
              <a:noFill/>
            </a:ln>
          </p:spPr>
          <p:style>
            <a:lnRef idx="1">
              <a:schemeClr val="accent3"/>
            </a:lnRef>
            <a:fillRef idx="2">
              <a:schemeClr val="accent3"/>
            </a:fillRef>
            <a:effectRef idx="1">
              <a:schemeClr val="accent3"/>
            </a:effectRef>
            <a:fontRef idx="minor">
              <a:schemeClr val="dk1"/>
            </a:fontRef>
          </p:style>
          <p:txBody>
            <a:bodyPr rtlCol="0" anchor="ctr"/>
            <a:lstStyle/>
            <a:p>
              <a:endParaRPr kumimoji="1" lang="ja-JP" altLang="en-US" sz="2800" dirty="0">
                <a:latin typeface="ＤＦＰ太丸ゴシック体"/>
                <a:ea typeface="ＤＦＰ太丸ゴシック体"/>
                <a:cs typeface="ＤＦＰ太丸ゴシック体"/>
              </a:endParaRPr>
            </a:p>
          </p:txBody>
        </p:sp>
        <p:sp>
          <p:nvSpPr>
            <p:cNvPr id="34" name="テキスト ボックス 33"/>
            <p:cNvSpPr txBox="1"/>
            <p:nvPr/>
          </p:nvSpPr>
          <p:spPr>
            <a:xfrm>
              <a:off x="6738223" y="3163921"/>
              <a:ext cx="409032" cy="461665"/>
            </a:xfrm>
            <a:prstGeom prst="rect">
              <a:avLst/>
            </a:prstGeom>
            <a:noFill/>
          </p:spPr>
          <p:txBody>
            <a:bodyPr wrap="none" rtlCol="0">
              <a:spAutoFit/>
            </a:bodyPr>
            <a:lstStyle/>
            <a:p>
              <a:r>
                <a:rPr lang="en-US" altLang="ja-JP" sz="2400" dirty="0">
                  <a:solidFill>
                    <a:srgbClr val="000090"/>
                  </a:solidFill>
                  <a:latin typeface="ＤＦＰ太丸ゴシック体"/>
                  <a:ea typeface="ＤＦＰ太丸ゴシック体"/>
                  <a:cs typeface="ＤＦＰ太丸ゴシック体"/>
                </a:rPr>
                <a:t>E</a:t>
              </a:r>
              <a:endParaRPr kumimoji="1" lang="ja-JP" altLang="en-US" sz="2400" dirty="0">
                <a:solidFill>
                  <a:srgbClr val="000090"/>
                </a:solidFill>
                <a:latin typeface="ＤＦＰ太丸ゴシック体"/>
                <a:ea typeface="ＤＦＰ太丸ゴシック体"/>
                <a:cs typeface="ＤＦＰ太丸ゴシック体"/>
              </a:endParaRPr>
            </a:p>
          </p:txBody>
        </p:sp>
      </p:grpSp>
      <p:grpSp>
        <p:nvGrpSpPr>
          <p:cNvPr id="58" name="図形グループ 57"/>
          <p:cNvGrpSpPr/>
          <p:nvPr/>
        </p:nvGrpSpPr>
        <p:grpSpPr>
          <a:xfrm>
            <a:off x="6173779" y="3398523"/>
            <a:ext cx="1883472" cy="645034"/>
            <a:chOff x="3542488" y="4453375"/>
            <a:chExt cx="1883472" cy="645034"/>
          </a:xfrm>
        </p:grpSpPr>
        <p:grpSp>
          <p:nvGrpSpPr>
            <p:cNvPr id="37" name="図形グループ 36"/>
            <p:cNvGrpSpPr/>
            <p:nvPr/>
          </p:nvGrpSpPr>
          <p:grpSpPr>
            <a:xfrm>
              <a:off x="3542488" y="4597890"/>
              <a:ext cx="416962" cy="475702"/>
              <a:chOff x="6724112" y="3149810"/>
              <a:chExt cx="409032" cy="461665"/>
            </a:xfrm>
          </p:grpSpPr>
          <p:sp>
            <p:nvSpPr>
              <p:cNvPr id="50" name="円/楕円 49"/>
              <p:cNvSpPr/>
              <p:nvPr/>
            </p:nvSpPr>
            <p:spPr>
              <a:xfrm>
                <a:off x="6745111" y="3234476"/>
                <a:ext cx="360000" cy="360000"/>
              </a:xfrm>
              <a:prstGeom prst="ellipse">
                <a:avLst/>
              </a:prstGeom>
              <a:solidFill>
                <a:srgbClr val="FD4B4C"/>
              </a:solidFill>
              <a:ln>
                <a:noFill/>
              </a:ln>
            </p:spPr>
            <p:style>
              <a:lnRef idx="1">
                <a:schemeClr val="accent3"/>
              </a:lnRef>
              <a:fillRef idx="2">
                <a:schemeClr val="accent3"/>
              </a:fillRef>
              <a:effectRef idx="1">
                <a:schemeClr val="accent3"/>
              </a:effectRef>
              <a:fontRef idx="minor">
                <a:schemeClr val="dk1"/>
              </a:fontRef>
            </p:style>
            <p:txBody>
              <a:bodyPr rtlCol="0" anchor="ctr"/>
              <a:lstStyle/>
              <a:p>
                <a:endParaRPr kumimoji="1" lang="ja-JP" altLang="en-US" sz="2800" dirty="0">
                  <a:latin typeface="ＤＦＰ太丸ゴシック体"/>
                  <a:ea typeface="ＤＦＰ太丸ゴシック体"/>
                  <a:cs typeface="ＤＦＰ太丸ゴシック体"/>
                </a:endParaRPr>
              </a:p>
            </p:txBody>
          </p:sp>
          <p:sp>
            <p:nvSpPr>
              <p:cNvPr id="51" name="テキスト ボックス 50"/>
              <p:cNvSpPr txBox="1"/>
              <p:nvPr/>
            </p:nvSpPr>
            <p:spPr>
              <a:xfrm>
                <a:off x="6724112" y="3149810"/>
                <a:ext cx="409032" cy="461665"/>
              </a:xfrm>
              <a:prstGeom prst="rect">
                <a:avLst/>
              </a:prstGeom>
              <a:noFill/>
            </p:spPr>
            <p:txBody>
              <a:bodyPr wrap="none" rtlCol="0">
                <a:spAutoFit/>
              </a:bodyPr>
              <a:lstStyle/>
              <a:p>
                <a:r>
                  <a:rPr kumimoji="1" lang="en-US" altLang="ja-JP" sz="2400" dirty="0" smtClean="0">
                    <a:solidFill>
                      <a:srgbClr val="000090"/>
                    </a:solidFill>
                    <a:latin typeface="ＤＦＰ太丸ゴシック体"/>
                    <a:ea typeface="ＤＦＰ太丸ゴシック体"/>
                    <a:cs typeface="ＤＦＰ太丸ゴシック体"/>
                  </a:rPr>
                  <a:t>S</a:t>
                </a:r>
                <a:endParaRPr kumimoji="1" lang="ja-JP" altLang="en-US" sz="2400" dirty="0">
                  <a:solidFill>
                    <a:srgbClr val="000090"/>
                  </a:solidFill>
                  <a:latin typeface="ＤＦＰ太丸ゴシック体"/>
                  <a:ea typeface="ＤＦＰ太丸ゴシック体"/>
                  <a:cs typeface="ＤＦＰ太丸ゴシック体"/>
                </a:endParaRPr>
              </a:p>
            </p:txBody>
          </p:sp>
        </p:grpSp>
        <p:grpSp>
          <p:nvGrpSpPr>
            <p:cNvPr id="38" name="図形グループ 37"/>
            <p:cNvGrpSpPr/>
            <p:nvPr/>
          </p:nvGrpSpPr>
          <p:grpSpPr>
            <a:xfrm>
              <a:off x="3902633" y="4503222"/>
              <a:ext cx="424182" cy="475702"/>
              <a:chOff x="6724112" y="3149810"/>
              <a:chExt cx="416114" cy="461665"/>
            </a:xfrm>
          </p:grpSpPr>
          <p:sp>
            <p:nvSpPr>
              <p:cNvPr id="48" name="円/楕円 47"/>
              <p:cNvSpPr/>
              <p:nvPr/>
            </p:nvSpPr>
            <p:spPr>
              <a:xfrm>
                <a:off x="6745111" y="3234476"/>
                <a:ext cx="360000" cy="360000"/>
              </a:xfrm>
              <a:prstGeom prst="ellipse">
                <a:avLst/>
              </a:prstGeom>
              <a:solidFill>
                <a:srgbClr val="FD4B4C"/>
              </a:solidFill>
              <a:ln>
                <a:noFill/>
              </a:ln>
            </p:spPr>
            <p:style>
              <a:lnRef idx="1">
                <a:schemeClr val="accent3"/>
              </a:lnRef>
              <a:fillRef idx="2">
                <a:schemeClr val="accent3"/>
              </a:fillRef>
              <a:effectRef idx="1">
                <a:schemeClr val="accent3"/>
              </a:effectRef>
              <a:fontRef idx="minor">
                <a:schemeClr val="dk1"/>
              </a:fontRef>
            </p:style>
            <p:txBody>
              <a:bodyPr rtlCol="0" anchor="ctr"/>
              <a:lstStyle/>
              <a:p>
                <a:endParaRPr kumimoji="1" lang="ja-JP" altLang="en-US" sz="2800" dirty="0">
                  <a:latin typeface="ＤＦＰ太丸ゴシック体"/>
                  <a:ea typeface="ＤＦＰ太丸ゴシック体"/>
                  <a:cs typeface="ＤＦＰ太丸ゴシック体"/>
                </a:endParaRPr>
              </a:p>
            </p:txBody>
          </p:sp>
          <p:sp>
            <p:nvSpPr>
              <p:cNvPr id="49" name="テキスト ボックス 48"/>
              <p:cNvSpPr txBox="1"/>
              <p:nvPr/>
            </p:nvSpPr>
            <p:spPr>
              <a:xfrm>
                <a:off x="6724112" y="3149810"/>
                <a:ext cx="416114" cy="461665"/>
              </a:xfrm>
              <a:prstGeom prst="rect">
                <a:avLst/>
              </a:prstGeom>
              <a:noFill/>
            </p:spPr>
            <p:txBody>
              <a:bodyPr wrap="none" rtlCol="0">
                <a:spAutoFit/>
              </a:bodyPr>
              <a:lstStyle/>
              <a:p>
                <a:r>
                  <a:rPr lang="en-US" altLang="ja-JP" sz="2400" dirty="0">
                    <a:solidFill>
                      <a:srgbClr val="000090"/>
                    </a:solidFill>
                    <a:latin typeface="ＤＦＰ太丸ゴシック体"/>
                    <a:ea typeface="ＤＦＰ太丸ゴシック体"/>
                    <a:cs typeface="ＤＦＰ太丸ゴシック体"/>
                  </a:rPr>
                  <a:t>C</a:t>
                </a:r>
                <a:endParaRPr kumimoji="1" lang="ja-JP" altLang="en-US" sz="2400" dirty="0">
                  <a:solidFill>
                    <a:srgbClr val="000090"/>
                  </a:solidFill>
                  <a:latin typeface="ＤＦＰ太丸ゴシック体"/>
                  <a:ea typeface="ＤＦＰ太丸ゴシック体"/>
                  <a:cs typeface="ＤＦＰ太丸ゴシック体"/>
                </a:endParaRPr>
              </a:p>
            </p:txBody>
          </p:sp>
        </p:grpSp>
        <p:grpSp>
          <p:nvGrpSpPr>
            <p:cNvPr id="39" name="図形グループ 38"/>
            <p:cNvGrpSpPr/>
            <p:nvPr/>
          </p:nvGrpSpPr>
          <p:grpSpPr>
            <a:xfrm>
              <a:off x="4266760" y="4453375"/>
              <a:ext cx="429826" cy="475702"/>
              <a:chOff x="6724112" y="3163921"/>
              <a:chExt cx="421651" cy="461665"/>
            </a:xfrm>
          </p:grpSpPr>
          <p:sp>
            <p:nvSpPr>
              <p:cNvPr id="46" name="円/楕円 45"/>
              <p:cNvSpPr/>
              <p:nvPr/>
            </p:nvSpPr>
            <p:spPr>
              <a:xfrm>
                <a:off x="6745111" y="3234476"/>
                <a:ext cx="360000" cy="360000"/>
              </a:xfrm>
              <a:prstGeom prst="ellipse">
                <a:avLst/>
              </a:prstGeom>
              <a:solidFill>
                <a:srgbClr val="FD4B4C"/>
              </a:solidFill>
              <a:ln>
                <a:noFill/>
              </a:ln>
            </p:spPr>
            <p:style>
              <a:lnRef idx="1">
                <a:schemeClr val="accent3"/>
              </a:lnRef>
              <a:fillRef idx="2">
                <a:schemeClr val="accent3"/>
              </a:fillRef>
              <a:effectRef idx="1">
                <a:schemeClr val="accent3"/>
              </a:effectRef>
              <a:fontRef idx="minor">
                <a:schemeClr val="dk1"/>
              </a:fontRef>
            </p:style>
            <p:txBody>
              <a:bodyPr rtlCol="0" anchor="ctr"/>
              <a:lstStyle/>
              <a:p>
                <a:endParaRPr kumimoji="1" lang="ja-JP" altLang="en-US" sz="2800" dirty="0">
                  <a:latin typeface="ＤＦＰ太丸ゴシック体"/>
                  <a:ea typeface="ＤＦＰ太丸ゴシック体"/>
                  <a:cs typeface="ＤＦＰ太丸ゴシック体"/>
                </a:endParaRPr>
              </a:p>
            </p:txBody>
          </p:sp>
          <p:sp>
            <p:nvSpPr>
              <p:cNvPr id="47" name="テキスト ボックス 46"/>
              <p:cNvSpPr txBox="1"/>
              <p:nvPr/>
            </p:nvSpPr>
            <p:spPr>
              <a:xfrm>
                <a:off x="6724112" y="3163921"/>
                <a:ext cx="421651" cy="461665"/>
              </a:xfrm>
              <a:prstGeom prst="rect">
                <a:avLst/>
              </a:prstGeom>
              <a:noFill/>
            </p:spPr>
            <p:txBody>
              <a:bodyPr wrap="none" rtlCol="0">
                <a:spAutoFit/>
              </a:bodyPr>
              <a:lstStyle/>
              <a:p>
                <a:r>
                  <a:rPr lang="en-US" altLang="ja-JP" sz="2400" dirty="0">
                    <a:solidFill>
                      <a:srgbClr val="000090"/>
                    </a:solidFill>
                    <a:latin typeface="ＤＦＰ太丸ゴシック体"/>
                    <a:ea typeface="ＤＦＰ太丸ゴシック体"/>
                    <a:cs typeface="ＤＦＰ太丸ゴシック体"/>
                  </a:rPr>
                  <a:t>O</a:t>
                </a:r>
                <a:endParaRPr kumimoji="1" lang="ja-JP" altLang="en-US" sz="2400" dirty="0">
                  <a:solidFill>
                    <a:srgbClr val="000090"/>
                  </a:solidFill>
                  <a:latin typeface="ＤＦＰ太丸ゴシック体"/>
                  <a:ea typeface="ＤＦＰ太丸ゴシック体"/>
                  <a:cs typeface="ＤＦＰ太丸ゴシック体"/>
                </a:endParaRPr>
              </a:p>
            </p:txBody>
          </p:sp>
        </p:grpSp>
        <p:grpSp>
          <p:nvGrpSpPr>
            <p:cNvPr id="40" name="図形グループ 39"/>
            <p:cNvGrpSpPr/>
            <p:nvPr/>
          </p:nvGrpSpPr>
          <p:grpSpPr>
            <a:xfrm>
              <a:off x="4652260" y="4503222"/>
              <a:ext cx="423554" cy="475702"/>
              <a:chOff x="6738223" y="3163921"/>
              <a:chExt cx="415498" cy="461665"/>
            </a:xfrm>
          </p:grpSpPr>
          <p:sp>
            <p:nvSpPr>
              <p:cNvPr id="44" name="円/楕円 43"/>
              <p:cNvSpPr/>
              <p:nvPr/>
            </p:nvSpPr>
            <p:spPr>
              <a:xfrm>
                <a:off x="6745111" y="3234476"/>
                <a:ext cx="360000" cy="360000"/>
              </a:xfrm>
              <a:prstGeom prst="ellipse">
                <a:avLst/>
              </a:prstGeom>
              <a:solidFill>
                <a:srgbClr val="FD4B4C"/>
              </a:solidFill>
              <a:ln>
                <a:noFill/>
              </a:ln>
            </p:spPr>
            <p:style>
              <a:lnRef idx="1">
                <a:schemeClr val="accent3"/>
              </a:lnRef>
              <a:fillRef idx="2">
                <a:schemeClr val="accent3"/>
              </a:fillRef>
              <a:effectRef idx="1">
                <a:schemeClr val="accent3"/>
              </a:effectRef>
              <a:fontRef idx="minor">
                <a:schemeClr val="dk1"/>
              </a:fontRef>
            </p:style>
            <p:txBody>
              <a:bodyPr rtlCol="0" anchor="ctr"/>
              <a:lstStyle/>
              <a:p>
                <a:endParaRPr kumimoji="1" lang="ja-JP" altLang="en-US" sz="2800" dirty="0">
                  <a:latin typeface="ＤＦＰ太丸ゴシック体"/>
                  <a:ea typeface="ＤＦＰ太丸ゴシック体"/>
                  <a:cs typeface="ＤＦＰ太丸ゴシック体"/>
                </a:endParaRPr>
              </a:p>
            </p:txBody>
          </p:sp>
          <p:sp>
            <p:nvSpPr>
              <p:cNvPr id="45" name="テキスト ボックス 44"/>
              <p:cNvSpPr txBox="1"/>
              <p:nvPr/>
            </p:nvSpPr>
            <p:spPr>
              <a:xfrm>
                <a:off x="6738223" y="3163921"/>
                <a:ext cx="415498" cy="461665"/>
              </a:xfrm>
              <a:prstGeom prst="rect">
                <a:avLst/>
              </a:prstGeom>
              <a:noFill/>
            </p:spPr>
            <p:txBody>
              <a:bodyPr wrap="none" rtlCol="0">
                <a:spAutoFit/>
              </a:bodyPr>
              <a:lstStyle/>
              <a:p>
                <a:r>
                  <a:rPr lang="en-US" altLang="ja-JP" sz="2400" dirty="0">
                    <a:solidFill>
                      <a:srgbClr val="000090"/>
                    </a:solidFill>
                    <a:latin typeface="ＤＦＰ太丸ゴシック体"/>
                    <a:ea typeface="ＤＦＰ太丸ゴシック体"/>
                    <a:cs typeface="ＤＦＰ太丸ゴシック体"/>
                  </a:rPr>
                  <a:t>R</a:t>
                </a:r>
                <a:endParaRPr kumimoji="1" lang="ja-JP" altLang="en-US" sz="2400" dirty="0">
                  <a:solidFill>
                    <a:srgbClr val="000090"/>
                  </a:solidFill>
                  <a:latin typeface="ＤＦＰ太丸ゴシック体"/>
                  <a:ea typeface="ＤＦＰ太丸ゴシック体"/>
                  <a:cs typeface="ＤＦＰ太丸ゴシック体"/>
                </a:endParaRPr>
              </a:p>
            </p:txBody>
          </p:sp>
        </p:grpSp>
        <p:grpSp>
          <p:nvGrpSpPr>
            <p:cNvPr id="41" name="図形グループ 40"/>
            <p:cNvGrpSpPr/>
            <p:nvPr/>
          </p:nvGrpSpPr>
          <p:grpSpPr>
            <a:xfrm>
              <a:off x="5008998" y="4622707"/>
              <a:ext cx="416962" cy="475702"/>
              <a:chOff x="6738223" y="3163921"/>
              <a:chExt cx="409032" cy="461665"/>
            </a:xfrm>
          </p:grpSpPr>
          <p:sp>
            <p:nvSpPr>
              <p:cNvPr id="42" name="円/楕円 41"/>
              <p:cNvSpPr/>
              <p:nvPr/>
            </p:nvSpPr>
            <p:spPr>
              <a:xfrm>
                <a:off x="6745111" y="3234476"/>
                <a:ext cx="360000" cy="360000"/>
              </a:xfrm>
              <a:prstGeom prst="ellipse">
                <a:avLst/>
              </a:prstGeom>
              <a:solidFill>
                <a:srgbClr val="FD4B4C"/>
              </a:solidFill>
              <a:ln>
                <a:noFill/>
              </a:ln>
            </p:spPr>
            <p:style>
              <a:lnRef idx="1">
                <a:schemeClr val="accent3"/>
              </a:lnRef>
              <a:fillRef idx="2">
                <a:schemeClr val="accent3"/>
              </a:fillRef>
              <a:effectRef idx="1">
                <a:schemeClr val="accent3"/>
              </a:effectRef>
              <a:fontRef idx="minor">
                <a:schemeClr val="dk1"/>
              </a:fontRef>
            </p:style>
            <p:txBody>
              <a:bodyPr rtlCol="0" anchor="ctr"/>
              <a:lstStyle/>
              <a:p>
                <a:endParaRPr kumimoji="1" lang="ja-JP" altLang="en-US" sz="2800" dirty="0">
                  <a:latin typeface="ＤＦＰ太丸ゴシック体"/>
                  <a:ea typeface="ＤＦＰ太丸ゴシック体"/>
                  <a:cs typeface="ＤＦＰ太丸ゴシック体"/>
                </a:endParaRPr>
              </a:p>
            </p:txBody>
          </p:sp>
          <p:sp>
            <p:nvSpPr>
              <p:cNvPr id="43" name="テキスト ボックス 42"/>
              <p:cNvSpPr txBox="1"/>
              <p:nvPr/>
            </p:nvSpPr>
            <p:spPr>
              <a:xfrm>
                <a:off x="6738223" y="3163921"/>
                <a:ext cx="409032" cy="461665"/>
              </a:xfrm>
              <a:prstGeom prst="rect">
                <a:avLst/>
              </a:prstGeom>
              <a:noFill/>
            </p:spPr>
            <p:txBody>
              <a:bodyPr wrap="none" rtlCol="0">
                <a:spAutoFit/>
              </a:bodyPr>
              <a:lstStyle/>
              <a:p>
                <a:r>
                  <a:rPr lang="en-US" altLang="ja-JP" sz="2400" dirty="0">
                    <a:solidFill>
                      <a:srgbClr val="000090"/>
                    </a:solidFill>
                    <a:latin typeface="ＤＦＰ太丸ゴシック体"/>
                    <a:ea typeface="ＤＦＰ太丸ゴシック体"/>
                    <a:cs typeface="ＤＦＰ太丸ゴシック体"/>
                  </a:rPr>
                  <a:t>E</a:t>
                </a:r>
                <a:endParaRPr kumimoji="1" lang="ja-JP" altLang="en-US" sz="2400" dirty="0">
                  <a:solidFill>
                    <a:srgbClr val="000090"/>
                  </a:solidFill>
                  <a:latin typeface="ＤＦＰ太丸ゴシック体"/>
                  <a:ea typeface="ＤＦＰ太丸ゴシック体"/>
                  <a:cs typeface="ＤＦＰ太丸ゴシック体"/>
                </a:endParaRPr>
              </a:p>
            </p:txBody>
          </p:sp>
        </p:grpSp>
      </p:grpSp>
      <p:sp>
        <p:nvSpPr>
          <p:cNvPr id="3" name="角丸四角形 2"/>
          <p:cNvSpPr/>
          <p:nvPr/>
        </p:nvSpPr>
        <p:spPr>
          <a:xfrm>
            <a:off x="2384959" y="4345661"/>
            <a:ext cx="2535869" cy="980437"/>
          </a:xfrm>
          <a:prstGeom prst="roundRect">
            <a:avLst/>
          </a:prstGeom>
          <a:ln>
            <a:solidFill>
              <a:srgbClr val="000090"/>
            </a:solidFill>
          </a:ln>
        </p:spPr>
        <p:style>
          <a:lnRef idx="3">
            <a:schemeClr val="lt1"/>
          </a:lnRef>
          <a:fillRef idx="1">
            <a:schemeClr val="accent2"/>
          </a:fillRef>
          <a:effectRef idx="1">
            <a:schemeClr val="accent2"/>
          </a:effectRef>
          <a:fontRef idx="minor">
            <a:schemeClr val="lt1"/>
          </a:fontRef>
        </p:style>
        <p:txBody>
          <a:bodyPr rtlCol="0" anchor="ctr"/>
          <a:lstStyle/>
          <a:p>
            <a:pPr algn="r"/>
            <a:endParaRPr kumimoji="1" lang="ja-JP" altLang="en-US" sz="3600" dirty="0">
              <a:solidFill>
                <a:schemeClr val="bg1"/>
              </a:solidFill>
              <a:latin typeface="ＤＦＰ太丸ゴシック体"/>
              <a:ea typeface="ＤＦＰ太丸ゴシック体"/>
              <a:cs typeface="ＤＦＰ太丸ゴシック体"/>
            </a:endParaRPr>
          </a:p>
        </p:txBody>
      </p:sp>
      <p:grpSp>
        <p:nvGrpSpPr>
          <p:cNvPr id="61" name="図形グループ 60"/>
          <p:cNvGrpSpPr/>
          <p:nvPr/>
        </p:nvGrpSpPr>
        <p:grpSpPr>
          <a:xfrm>
            <a:off x="5472421" y="4693188"/>
            <a:ext cx="424182" cy="475702"/>
            <a:chOff x="6724112" y="3149810"/>
            <a:chExt cx="416114" cy="461665"/>
          </a:xfrm>
        </p:grpSpPr>
        <p:sp>
          <p:nvSpPr>
            <p:cNvPr id="71" name="円/楕円 70"/>
            <p:cNvSpPr/>
            <p:nvPr/>
          </p:nvSpPr>
          <p:spPr>
            <a:xfrm>
              <a:off x="6745111" y="3234476"/>
              <a:ext cx="360000" cy="360000"/>
            </a:xfrm>
            <a:prstGeom prst="ellipse">
              <a:avLst/>
            </a:prstGeom>
            <a:solidFill>
              <a:srgbClr val="FD4B4C"/>
            </a:solidFill>
            <a:ln>
              <a:noFill/>
            </a:ln>
          </p:spPr>
          <p:style>
            <a:lnRef idx="1">
              <a:schemeClr val="accent3"/>
            </a:lnRef>
            <a:fillRef idx="2">
              <a:schemeClr val="accent3"/>
            </a:fillRef>
            <a:effectRef idx="1">
              <a:schemeClr val="accent3"/>
            </a:effectRef>
            <a:fontRef idx="minor">
              <a:schemeClr val="dk1"/>
            </a:fontRef>
          </p:style>
          <p:txBody>
            <a:bodyPr rtlCol="0" anchor="ctr"/>
            <a:lstStyle/>
            <a:p>
              <a:endParaRPr kumimoji="1" lang="ja-JP" altLang="en-US" sz="2800" dirty="0">
                <a:latin typeface="ＤＦＰ太丸ゴシック体"/>
                <a:ea typeface="ＤＦＰ太丸ゴシック体"/>
                <a:cs typeface="ＤＦＰ太丸ゴシック体"/>
              </a:endParaRPr>
            </a:p>
          </p:txBody>
        </p:sp>
        <p:sp>
          <p:nvSpPr>
            <p:cNvPr id="72" name="テキスト ボックス 71"/>
            <p:cNvSpPr txBox="1"/>
            <p:nvPr/>
          </p:nvSpPr>
          <p:spPr>
            <a:xfrm>
              <a:off x="6724112" y="3149810"/>
              <a:ext cx="416114" cy="461665"/>
            </a:xfrm>
            <a:prstGeom prst="rect">
              <a:avLst/>
            </a:prstGeom>
            <a:noFill/>
          </p:spPr>
          <p:txBody>
            <a:bodyPr wrap="none" rtlCol="0">
              <a:spAutoFit/>
            </a:bodyPr>
            <a:lstStyle/>
            <a:p>
              <a:r>
                <a:rPr lang="en-US" altLang="ja-JP" sz="2400" dirty="0">
                  <a:solidFill>
                    <a:srgbClr val="000090"/>
                  </a:solidFill>
                  <a:latin typeface="ＤＦＰ太丸ゴシック体"/>
                  <a:ea typeface="ＤＦＰ太丸ゴシック体"/>
                  <a:cs typeface="ＤＦＰ太丸ゴシック体"/>
                </a:rPr>
                <a:t>C</a:t>
              </a:r>
              <a:endParaRPr kumimoji="1" lang="ja-JP" altLang="en-US" sz="2400" dirty="0">
                <a:solidFill>
                  <a:srgbClr val="000090"/>
                </a:solidFill>
                <a:latin typeface="ＤＦＰ太丸ゴシック体"/>
                <a:ea typeface="ＤＦＰ太丸ゴシック体"/>
                <a:cs typeface="ＤＦＰ太丸ゴシック体"/>
              </a:endParaRPr>
            </a:p>
          </p:txBody>
        </p:sp>
      </p:grpSp>
      <p:grpSp>
        <p:nvGrpSpPr>
          <p:cNvPr id="62" name="図形グループ 61"/>
          <p:cNvGrpSpPr/>
          <p:nvPr/>
        </p:nvGrpSpPr>
        <p:grpSpPr>
          <a:xfrm>
            <a:off x="5836548" y="4699785"/>
            <a:ext cx="429826" cy="475702"/>
            <a:chOff x="6724112" y="3163921"/>
            <a:chExt cx="421651" cy="461665"/>
          </a:xfrm>
        </p:grpSpPr>
        <p:sp>
          <p:nvSpPr>
            <p:cNvPr id="69" name="円/楕円 68"/>
            <p:cNvSpPr/>
            <p:nvPr/>
          </p:nvSpPr>
          <p:spPr>
            <a:xfrm>
              <a:off x="6745111" y="3234476"/>
              <a:ext cx="360000" cy="360000"/>
            </a:xfrm>
            <a:prstGeom prst="ellipse">
              <a:avLst/>
            </a:prstGeom>
            <a:solidFill>
              <a:srgbClr val="FD4B4C"/>
            </a:solidFill>
            <a:ln>
              <a:noFill/>
            </a:ln>
          </p:spPr>
          <p:style>
            <a:lnRef idx="1">
              <a:schemeClr val="accent3"/>
            </a:lnRef>
            <a:fillRef idx="2">
              <a:schemeClr val="accent3"/>
            </a:fillRef>
            <a:effectRef idx="1">
              <a:schemeClr val="accent3"/>
            </a:effectRef>
            <a:fontRef idx="minor">
              <a:schemeClr val="dk1"/>
            </a:fontRef>
          </p:style>
          <p:txBody>
            <a:bodyPr rtlCol="0" anchor="ctr"/>
            <a:lstStyle/>
            <a:p>
              <a:endParaRPr kumimoji="1" lang="ja-JP" altLang="en-US" sz="2800" dirty="0">
                <a:latin typeface="ＤＦＰ太丸ゴシック体"/>
                <a:ea typeface="ＤＦＰ太丸ゴシック体"/>
                <a:cs typeface="ＤＦＰ太丸ゴシック体"/>
              </a:endParaRPr>
            </a:p>
          </p:txBody>
        </p:sp>
        <p:sp>
          <p:nvSpPr>
            <p:cNvPr id="70" name="テキスト ボックス 69"/>
            <p:cNvSpPr txBox="1"/>
            <p:nvPr/>
          </p:nvSpPr>
          <p:spPr>
            <a:xfrm>
              <a:off x="6724112" y="3163921"/>
              <a:ext cx="421651" cy="461665"/>
            </a:xfrm>
            <a:prstGeom prst="rect">
              <a:avLst/>
            </a:prstGeom>
            <a:noFill/>
          </p:spPr>
          <p:txBody>
            <a:bodyPr wrap="none" rtlCol="0">
              <a:spAutoFit/>
            </a:bodyPr>
            <a:lstStyle/>
            <a:p>
              <a:r>
                <a:rPr lang="en-US" altLang="ja-JP" sz="2400" dirty="0">
                  <a:solidFill>
                    <a:srgbClr val="000090"/>
                  </a:solidFill>
                  <a:latin typeface="ＤＦＰ太丸ゴシック体"/>
                  <a:ea typeface="ＤＦＰ太丸ゴシック体"/>
                  <a:cs typeface="ＤＦＰ太丸ゴシック体"/>
                </a:rPr>
                <a:t>O</a:t>
              </a:r>
              <a:endParaRPr kumimoji="1" lang="ja-JP" altLang="en-US" sz="2400" dirty="0">
                <a:solidFill>
                  <a:srgbClr val="000090"/>
                </a:solidFill>
                <a:latin typeface="ＤＦＰ太丸ゴシック体"/>
                <a:ea typeface="ＤＦＰ太丸ゴシック体"/>
                <a:cs typeface="ＤＦＰ太丸ゴシック体"/>
              </a:endParaRPr>
            </a:p>
          </p:txBody>
        </p:sp>
      </p:grpSp>
      <p:grpSp>
        <p:nvGrpSpPr>
          <p:cNvPr id="63" name="図形グループ 62"/>
          <p:cNvGrpSpPr/>
          <p:nvPr/>
        </p:nvGrpSpPr>
        <p:grpSpPr>
          <a:xfrm>
            <a:off x="6222048" y="4693188"/>
            <a:ext cx="423554" cy="475702"/>
            <a:chOff x="6738223" y="3163921"/>
            <a:chExt cx="415498" cy="461665"/>
          </a:xfrm>
        </p:grpSpPr>
        <p:sp>
          <p:nvSpPr>
            <p:cNvPr id="67" name="円/楕円 66"/>
            <p:cNvSpPr/>
            <p:nvPr/>
          </p:nvSpPr>
          <p:spPr>
            <a:xfrm>
              <a:off x="6745111" y="3234476"/>
              <a:ext cx="360000" cy="360000"/>
            </a:xfrm>
            <a:prstGeom prst="ellipse">
              <a:avLst/>
            </a:prstGeom>
            <a:solidFill>
              <a:srgbClr val="FD4B4C"/>
            </a:solidFill>
            <a:ln>
              <a:noFill/>
            </a:ln>
          </p:spPr>
          <p:style>
            <a:lnRef idx="1">
              <a:schemeClr val="accent3"/>
            </a:lnRef>
            <a:fillRef idx="2">
              <a:schemeClr val="accent3"/>
            </a:fillRef>
            <a:effectRef idx="1">
              <a:schemeClr val="accent3"/>
            </a:effectRef>
            <a:fontRef idx="minor">
              <a:schemeClr val="dk1"/>
            </a:fontRef>
          </p:style>
          <p:txBody>
            <a:bodyPr rtlCol="0" anchor="ctr"/>
            <a:lstStyle/>
            <a:p>
              <a:endParaRPr kumimoji="1" lang="ja-JP" altLang="en-US" sz="2800" dirty="0">
                <a:latin typeface="ＤＦＰ太丸ゴシック体"/>
                <a:ea typeface="ＤＦＰ太丸ゴシック体"/>
                <a:cs typeface="ＤＦＰ太丸ゴシック体"/>
              </a:endParaRPr>
            </a:p>
          </p:txBody>
        </p:sp>
        <p:sp>
          <p:nvSpPr>
            <p:cNvPr id="68" name="テキスト ボックス 67"/>
            <p:cNvSpPr txBox="1"/>
            <p:nvPr/>
          </p:nvSpPr>
          <p:spPr>
            <a:xfrm>
              <a:off x="6738223" y="3163921"/>
              <a:ext cx="415498" cy="461665"/>
            </a:xfrm>
            <a:prstGeom prst="rect">
              <a:avLst/>
            </a:prstGeom>
            <a:noFill/>
          </p:spPr>
          <p:txBody>
            <a:bodyPr wrap="none" rtlCol="0">
              <a:spAutoFit/>
            </a:bodyPr>
            <a:lstStyle/>
            <a:p>
              <a:r>
                <a:rPr lang="en-US" altLang="ja-JP" sz="2400" dirty="0">
                  <a:solidFill>
                    <a:srgbClr val="000090"/>
                  </a:solidFill>
                  <a:latin typeface="ＤＦＰ太丸ゴシック体"/>
                  <a:ea typeface="ＤＦＰ太丸ゴシック体"/>
                  <a:cs typeface="ＤＦＰ太丸ゴシック体"/>
                </a:rPr>
                <a:t>R</a:t>
              </a:r>
              <a:endParaRPr kumimoji="1" lang="ja-JP" altLang="en-US" sz="2400" dirty="0">
                <a:solidFill>
                  <a:srgbClr val="000090"/>
                </a:solidFill>
                <a:latin typeface="ＤＦＰ太丸ゴシック体"/>
                <a:ea typeface="ＤＦＰ太丸ゴシック体"/>
                <a:cs typeface="ＤＦＰ太丸ゴシック体"/>
              </a:endParaRPr>
            </a:p>
          </p:txBody>
        </p:sp>
      </p:grpSp>
      <p:grpSp>
        <p:nvGrpSpPr>
          <p:cNvPr id="64" name="図形グループ 63"/>
          <p:cNvGrpSpPr/>
          <p:nvPr/>
        </p:nvGrpSpPr>
        <p:grpSpPr>
          <a:xfrm>
            <a:off x="6578786" y="4699785"/>
            <a:ext cx="416962" cy="475702"/>
            <a:chOff x="6738223" y="3163921"/>
            <a:chExt cx="409032" cy="461665"/>
          </a:xfrm>
        </p:grpSpPr>
        <p:sp>
          <p:nvSpPr>
            <p:cNvPr id="65" name="円/楕円 64"/>
            <p:cNvSpPr/>
            <p:nvPr/>
          </p:nvSpPr>
          <p:spPr>
            <a:xfrm>
              <a:off x="6745111" y="3234476"/>
              <a:ext cx="360000" cy="360000"/>
            </a:xfrm>
            <a:prstGeom prst="ellipse">
              <a:avLst/>
            </a:prstGeom>
            <a:solidFill>
              <a:srgbClr val="FD4B4C"/>
            </a:solidFill>
            <a:ln>
              <a:noFill/>
            </a:ln>
          </p:spPr>
          <p:style>
            <a:lnRef idx="1">
              <a:schemeClr val="accent3"/>
            </a:lnRef>
            <a:fillRef idx="2">
              <a:schemeClr val="accent3"/>
            </a:fillRef>
            <a:effectRef idx="1">
              <a:schemeClr val="accent3"/>
            </a:effectRef>
            <a:fontRef idx="minor">
              <a:schemeClr val="dk1"/>
            </a:fontRef>
          </p:style>
          <p:txBody>
            <a:bodyPr rtlCol="0" anchor="ctr"/>
            <a:lstStyle/>
            <a:p>
              <a:endParaRPr kumimoji="1" lang="ja-JP" altLang="en-US" sz="2800" dirty="0">
                <a:latin typeface="ＤＦＰ太丸ゴシック体"/>
                <a:ea typeface="ＤＦＰ太丸ゴシック体"/>
                <a:cs typeface="ＤＦＰ太丸ゴシック体"/>
              </a:endParaRPr>
            </a:p>
          </p:txBody>
        </p:sp>
        <p:sp>
          <p:nvSpPr>
            <p:cNvPr id="66" name="テキスト ボックス 65"/>
            <p:cNvSpPr txBox="1"/>
            <p:nvPr/>
          </p:nvSpPr>
          <p:spPr>
            <a:xfrm>
              <a:off x="6738223" y="3163921"/>
              <a:ext cx="409032" cy="461665"/>
            </a:xfrm>
            <a:prstGeom prst="rect">
              <a:avLst/>
            </a:prstGeom>
            <a:noFill/>
          </p:spPr>
          <p:txBody>
            <a:bodyPr wrap="none" rtlCol="0">
              <a:spAutoFit/>
            </a:bodyPr>
            <a:lstStyle/>
            <a:p>
              <a:r>
                <a:rPr lang="en-US" altLang="ja-JP" sz="2400" dirty="0">
                  <a:solidFill>
                    <a:srgbClr val="000090"/>
                  </a:solidFill>
                  <a:latin typeface="ＤＦＰ太丸ゴシック体"/>
                  <a:ea typeface="ＤＦＰ太丸ゴシック体"/>
                  <a:cs typeface="ＤＦＰ太丸ゴシック体"/>
                </a:rPr>
                <a:t>E</a:t>
              </a:r>
              <a:endParaRPr kumimoji="1" lang="ja-JP" altLang="en-US" sz="2400" dirty="0">
                <a:solidFill>
                  <a:srgbClr val="000090"/>
                </a:solidFill>
                <a:latin typeface="ＤＦＰ太丸ゴシック体"/>
                <a:ea typeface="ＤＦＰ太丸ゴシック体"/>
                <a:cs typeface="ＤＦＰ太丸ゴシック体"/>
              </a:endParaRPr>
            </a:p>
          </p:txBody>
        </p:sp>
      </p:grpSp>
      <p:sp>
        <p:nvSpPr>
          <p:cNvPr id="86" name="テキスト ボックス 85"/>
          <p:cNvSpPr txBox="1"/>
          <p:nvPr/>
        </p:nvSpPr>
        <p:spPr>
          <a:xfrm>
            <a:off x="3195318" y="5907549"/>
            <a:ext cx="416962" cy="475702"/>
          </a:xfrm>
          <a:prstGeom prst="rect">
            <a:avLst/>
          </a:prstGeom>
          <a:solidFill>
            <a:srgbClr val="FFDB66"/>
          </a:solidFill>
        </p:spPr>
        <p:txBody>
          <a:bodyPr wrap="none" rtlCol="0">
            <a:spAutoFit/>
          </a:bodyPr>
          <a:lstStyle/>
          <a:p>
            <a:r>
              <a:rPr lang="en-US" altLang="ja-JP" sz="2400" dirty="0">
                <a:solidFill>
                  <a:srgbClr val="000090"/>
                </a:solidFill>
                <a:latin typeface="ＤＦＰ太丸ゴシック体"/>
                <a:ea typeface="ＤＦＰ太丸ゴシック体"/>
                <a:cs typeface="ＤＦＰ太丸ゴシック体"/>
              </a:rPr>
              <a:t>S</a:t>
            </a:r>
            <a:endParaRPr lang="ja-JP" altLang="en-US" sz="2400" dirty="0">
              <a:solidFill>
                <a:srgbClr val="000090"/>
              </a:solidFill>
              <a:latin typeface="ＤＦＰ太丸ゴシック体"/>
              <a:ea typeface="ＤＦＰ太丸ゴシック体"/>
              <a:cs typeface="ＤＦＰ太丸ゴシック体"/>
            </a:endParaRPr>
          </a:p>
        </p:txBody>
      </p:sp>
      <p:grpSp>
        <p:nvGrpSpPr>
          <p:cNvPr id="56" name="図形グループ 55"/>
          <p:cNvGrpSpPr/>
          <p:nvPr/>
        </p:nvGrpSpPr>
        <p:grpSpPr>
          <a:xfrm>
            <a:off x="4002835" y="5907978"/>
            <a:ext cx="424182" cy="475702"/>
            <a:chOff x="6724112" y="3149810"/>
            <a:chExt cx="416114" cy="461665"/>
          </a:xfrm>
        </p:grpSpPr>
        <p:sp>
          <p:nvSpPr>
            <p:cNvPr id="83" name="円/楕円 82"/>
            <p:cNvSpPr/>
            <p:nvPr/>
          </p:nvSpPr>
          <p:spPr>
            <a:xfrm>
              <a:off x="6745111" y="3234476"/>
              <a:ext cx="360000" cy="360000"/>
            </a:xfrm>
            <a:prstGeom prst="ellipse">
              <a:avLst/>
            </a:prstGeom>
            <a:solidFill>
              <a:srgbClr val="FD4B4C"/>
            </a:solidFill>
            <a:ln>
              <a:noFill/>
            </a:ln>
          </p:spPr>
          <p:style>
            <a:lnRef idx="1">
              <a:schemeClr val="accent3"/>
            </a:lnRef>
            <a:fillRef idx="2">
              <a:schemeClr val="accent3"/>
            </a:fillRef>
            <a:effectRef idx="1">
              <a:schemeClr val="accent3"/>
            </a:effectRef>
            <a:fontRef idx="minor">
              <a:schemeClr val="dk1"/>
            </a:fontRef>
          </p:style>
          <p:txBody>
            <a:bodyPr rtlCol="0" anchor="ctr"/>
            <a:lstStyle/>
            <a:p>
              <a:endParaRPr kumimoji="1" lang="ja-JP" altLang="en-US" sz="2800" dirty="0">
                <a:latin typeface="ＤＦＰ太丸ゴシック体"/>
                <a:ea typeface="ＤＦＰ太丸ゴシック体"/>
                <a:cs typeface="ＤＦＰ太丸ゴシック体"/>
              </a:endParaRPr>
            </a:p>
          </p:txBody>
        </p:sp>
        <p:sp>
          <p:nvSpPr>
            <p:cNvPr id="84" name="テキスト ボックス 83"/>
            <p:cNvSpPr txBox="1"/>
            <p:nvPr/>
          </p:nvSpPr>
          <p:spPr>
            <a:xfrm>
              <a:off x="6724112" y="3149810"/>
              <a:ext cx="416114" cy="461665"/>
            </a:xfrm>
            <a:prstGeom prst="rect">
              <a:avLst/>
            </a:prstGeom>
            <a:solidFill>
              <a:srgbClr val="FFDB66"/>
            </a:solidFill>
          </p:spPr>
          <p:txBody>
            <a:bodyPr wrap="none" rtlCol="0">
              <a:spAutoFit/>
            </a:bodyPr>
            <a:lstStyle/>
            <a:p>
              <a:r>
                <a:rPr lang="en-US" altLang="ja-JP" sz="2400" dirty="0">
                  <a:solidFill>
                    <a:srgbClr val="000090"/>
                  </a:solidFill>
                  <a:latin typeface="ＤＦＰ太丸ゴシック体"/>
                  <a:ea typeface="ＤＦＰ太丸ゴシック体"/>
                  <a:cs typeface="ＤＦＰ太丸ゴシック体"/>
                </a:rPr>
                <a:t>C</a:t>
              </a:r>
              <a:endParaRPr kumimoji="1" lang="ja-JP" altLang="en-US" sz="2400" dirty="0">
                <a:solidFill>
                  <a:srgbClr val="000090"/>
                </a:solidFill>
                <a:latin typeface="ＤＦＰ太丸ゴシック体"/>
                <a:ea typeface="ＤＦＰ太丸ゴシック体"/>
                <a:cs typeface="ＤＦＰ太丸ゴシック体"/>
              </a:endParaRPr>
            </a:p>
          </p:txBody>
        </p:sp>
      </p:grpSp>
      <p:grpSp>
        <p:nvGrpSpPr>
          <p:cNvPr id="57" name="図形グループ 56"/>
          <p:cNvGrpSpPr/>
          <p:nvPr/>
        </p:nvGrpSpPr>
        <p:grpSpPr>
          <a:xfrm>
            <a:off x="4491002" y="5905064"/>
            <a:ext cx="429826" cy="475702"/>
            <a:chOff x="6724112" y="3163921"/>
            <a:chExt cx="421651" cy="461665"/>
          </a:xfrm>
        </p:grpSpPr>
        <p:sp>
          <p:nvSpPr>
            <p:cNvPr id="81" name="円/楕円 80"/>
            <p:cNvSpPr/>
            <p:nvPr/>
          </p:nvSpPr>
          <p:spPr>
            <a:xfrm>
              <a:off x="6745111" y="3234476"/>
              <a:ext cx="360000" cy="360000"/>
            </a:xfrm>
            <a:prstGeom prst="ellipse">
              <a:avLst/>
            </a:prstGeom>
            <a:solidFill>
              <a:srgbClr val="FD4B4C"/>
            </a:solidFill>
            <a:ln>
              <a:noFill/>
            </a:ln>
          </p:spPr>
          <p:style>
            <a:lnRef idx="1">
              <a:schemeClr val="accent3"/>
            </a:lnRef>
            <a:fillRef idx="2">
              <a:schemeClr val="accent3"/>
            </a:fillRef>
            <a:effectRef idx="1">
              <a:schemeClr val="accent3"/>
            </a:effectRef>
            <a:fontRef idx="minor">
              <a:schemeClr val="dk1"/>
            </a:fontRef>
          </p:style>
          <p:txBody>
            <a:bodyPr rtlCol="0" anchor="ctr"/>
            <a:lstStyle/>
            <a:p>
              <a:endParaRPr kumimoji="1" lang="ja-JP" altLang="en-US" sz="2800" dirty="0">
                <a:latin typeface="ＤＦＰ太丸ゴシック体"/>
                <a:ea typeface="ＤＦＰ太丸ゴシック体"/>
                <a:cs typeface="ＤＦＰ太丸ゴシック体"/>
              </a:endParaRPr>
            </a:p>
          </p:txBody>
        </p:sp>
        <p:sp>
          <p:nvSpPr>
            <p:cNvPr id="82" name="テキスト ボックス 81"/>
            <p:cNvSpPr txBox="1"/>
            <p:nvPr/>
          </p:nvSpPr>
          <p:spPr>
            <a:xfrm>
              <a:off x="6724112" y="3163921"/>
              <a:ext cx="421651" cy="461665"/>
            </a:xfrm>
            <a:prstGeom prst="rect">
              <a:avLst/>
            </a:prstGeom>
            <a:solidFill>
              <a:srgbClr val="FFDB66"/>
            </a:solidFill>
          </p:spPr>
          <p:txBody>
            <a:bodyPr wrap="none" rtlCol="0">
              <a:spAutoFit/>
            </a:bodyPr>
            <a:lstStyle/>
            <a:p>
              <a:r>
                <a:rPr lang="en-US" altLang="ja-JP" sz="2400" dirty="0">
                  <a:solidFill>
                    <a:srgbClr val="000090"/>
                  </a:solidFill>
                  <a:latin typeface="ＤＦＰ太丸ゴシック体"/>
                  <a:ea typeface="ＤＦＰ太丸ゴシック体"/>
                  <a:cs typeface="ＤＦＰ太丸ゴシック体"/>
                </a:rPr>
                <a:t>O</a:t>
              </a:r>
              <a:endParaRPr kumimoji="1" lang="ja-JP" altLang="en-US" sz="2400" dirty="0">
                <a:solidFill>
                  <a:srgbClr val="000090"/>
                </a:solidFill>
                <a:latin typeface="ＤＦＰ太丸ゴシック体"/>
                <a:ea typeface="ＤＦＰ太丸ゴシック体"/>
                <a:cs typeface="ＤＦＰ太丸ゴシック体"/>
              </a:endParaRPr>
            </a:p>
          </p:txBody>
        </p:sp>
      </p:grpSp>
      <p:grpSp>
        <p:nvGrpSpPr>
          <p:cNvPr id="59" name="図形グループ 58"/>
          <p:cNvGrpSpPr/>
          <p:nvPr/>
        </p:nvGrpSpPr>
        <p:grpSpPr>
          <a:xfrm>
            <a:off x="5583309" y="5939605"/>
            <a:ext cx="423554" cy="475702"/>
            <a:chOff x="6738223" y="3163921"/>
            <a:chExt cx="415498" cy="461665"/>
          </a:xfrm>
        </p:grpSpPr>
        <p:sp>
          <p:nvSpPr>
            <p:cNvPr id="79" name="円/楕円 78"/>
            <p:cNvSpPr/>
            <p:nvPr/>
          </p:nvSpPr>
          <p:spPr>
            <a:xfrm>
              <a:off x="6745111" y="3234476"/>
              <a:ext cx="360000" cy="360000"/>
            </a:xfrm>
            <a:prstGeom prst="ellipse">
              <a:avLst/>
            </a:prstGeom>
            <a:solidFill>
              <a:srgbClr val="FD4B4C"/>
            </a:solidFill>
            <a:ln>
              <a:noFill/>
            </a:ln>
          </p:spPr>
          <p:style>
            <a:lnRef idx="1">
              <a:schemeClr val="accent3"/>
            </a:lnRef>
            <a:fillRef idx="2">
              <a:schemeClr val="accent3"/>
            </a:fillRef>
            <a:effectRef idx="1">
              <a:schemeClr val="accent3"/>
            </a:effectRef>
            <a:fontRef idx="minor">
              <a:schemeClr val="dk1"/>
            </a:fontRef>
          </p:style>
          <p:txBody>
            <a:bodyPr rtlCol="0" anchor="ctr"/>
            <a:lstStyle/>
            <a:p>
              <a:endParaRPr kumimoji="1" lang="ja-JP" altLang="en-US" sz="2800" dirty="0">
                <a:latin typeface="ＤＦＰ太丸ゴシック体"/>
                <a:ea typeface="ＤＦＰ太丸ゴシック体"/>
                <a:cs typeface="ＤＦＰ太丸ゴシック体"/>
              </a:endParaRPr>
            </a:p>
          </p:txBody>
        </p:sp>
        <p:sp>
          <p:nvSpPr>
            <p:cNvPr id="80" name="テキスト ボックス 79"/>
            <p:cNvSpPr txBox="1"/>
            <p:nvPr/>
          </p:nvSpPr>
          <p:spPr>
            <a:xfrm>
              <a:off x="6738223" y="3163921"/>
              <a:ext cx="415498" cy="461665"/>
            </a:xfrm>
            <a:prstGeom prst="rect">
              <a:avLst/>
            </a:prstGeom>
            <a:solidFill>
              <a:srgbClr val="FFDB66"/>
            </a:solidFill>
          </p:spPr>
          <p:txBody>
            <a:bodyPr wrap="none" rtlCol="0">
              <a:spAutoFit/>
            </a:bodyPr>
            <a:lstStyle/>
            <a:p>
              <a:r>
                <a:rPr lang="en-US" altLang="ja-JP" sz="2400" dirty="0">
                  <a:solidFill>
                    <a:srgbClr val="000090"/>
                  </a:solidFill>
                  <a:latin typeface="ＤＦＰ太丸ゴシック体"/>
                  <a:ea typeface="ＤＦＰ太丸ゴシック体"/>
                  <a:cs typeface="ＤＦＰ太丸ゴシック体"/>
                </a:rPr>
                <a:t>R</a:t>
              </a:r>
              <a:endParaRPr kumimoji="1" lang="ja-JP" altLang="en-US" sz="2400" dirty="0">
                <a:solidFill>
                  <a:srgbClr val="000090"/>
                </a:solidFill>
                <a:latin typeface="ＤＦＰ太丸ゴシック体"/>
                <a:ea typeface="ＤＦＰ太丸ゴシック体"/>
                <a:cs typeface="ＤＦＰ太丸ゴシック体"/>
              </a:endParaRPr>
            </a:p>
          </p:txBody>
        </p:sp>
      </p:grpSp>
      <p:grpSp>
        <p:nvGrpSpPr>
          <p:cNvPr id="75" name="図形グループ 74"/>
          <p:cNvGrpSpPr/>
          <p:nvPr/>
        </p:nvGrpSpPr>
        <p:grpSpPr>
          <a:xfrm>
            <a:off x="6382260" y="5946202"/>
            <a:ext cx="416962" cy="475702"/>
            <a:chOff x="6738223" y="3163921"/>
            <a:chExt cx="409032" cy="461665"/>
          </a:xfrm>
        </p:grpSpPr>
        <p:sp>
          <p:nvSpPr>
            <p:cNvPr id="76" name="円/楕円 75"/>
            <p:cNvSpPr/>
            <p:nvPr/>
          </p:nvSpPr>
          <p:spPr>
            <a:xfrm>
              <a:off x="6745111" y="3234476"/>
              <a:ext cx="360000" cy="360000"/>
            </a:xfrm>
            <a:prstGeom prst="ellipse">
              <a:avLst/>
            </a:prstGeom>
            <a:solidFill>
              <a:srgbClr val="FD4B4C"/>
            </a:solidFill>
            <a:ln>
              <a:noFill/>
            </a:ln>
          </p:spPr>
          <p:style>
            <a:lnRef idx="1">
              <a:schemeClr val="accent3"/>
            </a:lnRef>
            <a:fillRef idx="2">
              <a:schemeClr val="accent3"/>
            </a:fillRef>
            <a:effectRef idx="1">
              <a:schemeClr val="accent3"/>
            </a:effectRef>
            <a:fontRef idx="minor">
              <a:schemeClr val="dk1"/>
            </a:fontRef>
          </p:style>
          <p:txBody>
            <a:bodyPr rtlCol="0" anchor="ctr"/>
            <a:lstStyle/>
            <a:p>
              <a:endParaRPr kumimoji="1" lang="ja-JP" altLang="en-US" sz="2800" dirty="0">
                <a:latin typeface="ＤＦＰ太丸ゴシック体"/>
                <a:ea typeface="ＤＦＰ太丸ゴシック体"/>
                <a:cs typeface="ＤＦＰ太丸ゴシック体"/>
              </a:endParaRPr>
            </a:p>
          </p:txBody>
        </p:sp>
        <p:sp>
          <p:nvSpPr>
            <p:cNvPr id="78" name="テキスト ボックス 77"/>
            <p:cNvSpPr txBox="1"/>
            <p:nvPr/>
          </p:nvSpPr>
          <p:spPr>
            <a:xfrm>
              <a:off x="6738223" y="3163921"/>
              <a:ext cx="409032" cy="461665"/>
            </a:xfrm>
            <a:prstGeom prst="rect">
              <a:avLst/>
            </a:prstGeom>
            <a:solidFill>
              <a:srgbClr val="FFDB66"/>
            </a:solidFill>
          </p:spPr>
          <p:txBody>
            <a:bodyPr wrap="none" rtlCol="0">
              <a:spAutoFit/>
            </a:bodyPr>
            <a:lstStyle/>
            <a:p>
              <a:r>
                <a:rPr lang="en-US" altLang="ja-JP" sz="2400" dirty="0">
                  <a:solidFill>
                    <a:srgbClr val="000090"/>
                  </a:solidFill>
                  <a:latin typeface="ＤＦＰ太丸ゴシック体"/>
                  <a:ea typeface="ＤＦＰ太丸ゴシック体"/>
                  <a:cs typeface="ＤＦＰ太丸ゴシック体"/>
                </a:rPr>
                <a:t>E</a:t>
              </a:r>
              <a:endParaRPr kumimoji="1" lang="ja-JP" altLang="en-US" sz="2400" dirty="0">
                <a:solidFill>
                  <a:srgbClr val="000090"/>
                </a:solidFill>
                <a:latin typeface="ＤＦＰ太丸ゴシック体"/>
                <a:ea typeface="ＤＦＰ太丸ゴシック体"/>
                <a:cs typeface="ＤＦＰ太丸ゴシック体"/>
              </a:endParaRPr>
            </a:p>
          </p:txBody>
        </p:sp>
      </p:grpSp>
      <p:grpSp>
        <p:nvGrpSpPr>
          <p:cNvPr id="10" name="図形グループ 9"/>
          <p:cNvGrpSpPr/>
          <p:nvPr/>
        </p:nvGrpSpPr>
        <p:grpSpPr>
          <a:xfrm>
            <a:off x="167477" y="2355542"/>
            <a:ext cx="1911954" cy="659110"/>
            <a:chOff x="167477" y="2355542"/>
            <a:chExt cx="1911954" cy="659110"/>
          </a:xfrm>
        </p:grpSpPr>
        <p:grpSp>
          <p:nvGrpSpPr>
            <p:cNvPr id="114" name="図形グループ 113"/>
            <p:cNvGrpSpPr/>
            <p:nvPr/>
          </p:nvGrpSpPr>
          <p:grpSpPr>
            <a:xfrm>
              <a:off x="550843" y="2614542"/>
              <a:ext cx="377539" cy="400110"/>
              <a:chOff x="1651000" y="5879065"/>
              <a:chExt cx="377539" cy="400110"/>
            </a:xfrm>
          </p:grpSpPr>
          <p:sp>
            <p:nvSpPr>
              <p:cNvPr id="115" name="円/楕円 114"/>
              <p:cNvSpPr/>
              <p:nvPr/>
            </p:nvSpPr>
            <p:spPr>
              <a:xfrm>
                <a:off x="1665111" y="5905064"/>
                <a:ext cx="360000" cy="360000"/>
              </a:xfrm>
              <a:prstGeom prst="ellipse">
                <a:avLst/>
              </a:prstGeom>
              <a:solidFill>
                <a:srgbClr val="FFDB66"/>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6" name="テキスト ボックス 115"/>
              <p:cNvSpPr txBox="1"/>
              <p:nvPr/>
            </p:nvSpPr>
            <p:spPr>
              <a:xfrm>
                <a:off x="1651000" y="5879065"/>
                <a:ext cx="377539" cy="400110"/>
              </a:xfrm>
              <a:prstGeom prst="rect">
                <a:avLst/>
              </a:prstGeom>
              <a:noFill/>
            </p:spPr>
            <p:txBody>
              <a:bodyPr wrap="none" rtlCol="0">
                <a:spAutoFit/>
              </a:bodyPr>
              <a:lstStyle/>
              <a:p>
                <a:r>
                  <a:rPr lang="en-US" altLang="ja-JP" sz="2000" dirty="0">
                    <a:solidFill>
                      <a:srgbClr val="000090"/>
                    </a:solidFill>
                    <a:latin typeface="ＤＦＰ太丸ゴシック体"/>
                    <a:ea typeface="ＤＦＰ太丸ゴシック体"/>
                    <a:cs typeface="ＤＦＰ太丸ゴシック体"/>
                  </a:rPr>
                  <a:t>C</a:t>
                </a:r>
                <a:endParaRPr lang="ja-JP" altLang="en-US" sz="2000" dirty="0">
                  <a:solidFill>
                    <a:srgbClr val="000090"/>
                  </a:solidFill>
                  <a:latin typeface="ＤＦＰ太丸ゴシック体"/>
                  <a:ea typeface="ＤＦＰ太丸ゴシック体"/>
                  <a:cs typeface="ＤＦＰ太丸ゴシック体"/>
                </a:endParaRPr>
              </a:p>
            </p:txBody>
          </p:sp>
        </p:grpSp>
        <p:grpSp>
          <p:nvGrpSpPr>
            <p:cNvPr id="117" name="図形グループ 116"/>
            <p:cNvGrpSpPr/>
            <p:nvPr/>
          </p:nvGrpSpPr>
          <p:grpSpPr>
            <a:xfrm>
              <a:off x="927869" y="2614542"/>
              <a:ext cx="382153" cy="400110"/>
              <a:chOff x="1651000" y="5879065"/>
              <a:chExt cx="382153" cy="400110"/>
            </a:xfrm>
          </p:grpSpPr>
          <p:sp>
            <p:nvSpPr>
              <p:cNvPr id="118" name="円/楕円 117"/>
              <p:cNvSpPr/>
              <p:nvPr/>
            </p:nvSpPr>
            <p:spPr>
              <a:xfrm>
                <a:off x="1665111" y="5905064"/>
                <a:ext cx="360000" cy="360000"/>
              </a:xfrm>
              <a:prstGeom prst="ellipse">
                <a:avLst/>
              </a:prstGeom>
              <a:solidFill>
                <a:srgbClr val="FFDB66"/>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9" name="テキスト ボックス 118"/>
              <p:cNvSpPr txBox="1"/>
              <p:nvPr/>
            </p:nvSpPr>
            <p:spPr>
              <a:xfrm>
                <a:off x="1651000" y="5879065"/>
                <a:ext cx="382153" cy="400110"/>
              </a:xfrm>
              <a:prstGeom prst="rect">
                <a:avLst/>
              </a:prstGeom>
              <a:noFill/>
            </p:spPr>
            <p:txBody>
              <a:bodyPr wrap="none" rtlCol="0">
                <a:spAutoFit/>
              </a:bodyPr>
              <a:lstStyle/>
              <a:p>
                <a:r>
                  <a:rPr lang="en-US" altLang="ja-JP" sz="2000" dirty="0">
                    <a:solidFill>
                      <a:srgbClr val="000090"/>
                    </a:solidFill>
                    <a:latin typeface="ＤＦＰ太丸ゴシック体"/>
                    <a:ea typeface="ＤＦＰ太丸ゴシック体"/>
                    <a:cs typeface="ＤＦＰ太丸ゴシック体"/>
                  </a:rPr>
                  <a:t>O</a:t>
                </a:r>
                <a:endParaRPr lang="ja-JP" altLang="en-US" sz="2000" dirty="0">
                  <a:solidFill>
                    <a:srgbClr val="000090"/>
                  </a:solidFill>
                  <a:latin typeface="ＤＦＰ太丸ゴシック体"/>
                  <a:ea typeface="ＤＦＰ太丸ゴシック体"/>
                  <a:cs typeface="ＤＦＰ太丸ゴシック体"/>
                </a:endParaRPr>
              </a:p>
            </p:txBody>
          </p:sp>
        </p:grpSp>
        <p:grpSp>
          <p:nvGrpSpPr>
            <p:cNvPr id="120" name="図形グループ 119"/>
            <p:cNvGrpSpPr/>
            <p:nvPr/>
          </p:nvGrpSpPr>
          <p:grpSpPr>
            <a:xfrm>
              <a:off x="1308405" y="2614542"/>
              <a:ext cx="377026" cy="400110"/>
              <a:chOff x="1651000" y="5879065"/>
              <a:chExt cx="377026" cy="400110"/>
            </a:xfrm>
          </p:grpSpPr>
          <p:sp>
            <p:nvSpPr>
              <p:cNvPr id="121" name="円/楕円 120"/>
              <p:cNvSpPr/>
              <p:nvPr/>
            </p:nvSpPr>
            <p:spPr>
              <a:xfrm>
                <a:off x="1665111" y="5905064"/>
                <a:ext cx="360000" cy="360000"/>
              </a:xfrm>
              <a:prstGeom prst="ellipse">
                <a:avLst/>
              </a:prstGeom>
              <a:solidFill>
                <a:srgbClr val="FFDB66"/>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2" name="テキスト ボックス 121"/>
              <p:cNvSpPr txBox="1"/>
              <p:nvPr/>
            </p:nvSpPr>
            <p:spPr>
              <a:xfrm>
                <a:off x="1651000" y="5879065"/>
                <a:ext cx="377026" cy="400110"/>
              </a:xfrm>
              <a:prstGeom prst="rect">
                <a:avLst/>
              </a:prstGeom>
              <a:noFill/>
            </p:spPr>
            <p:txBody>
              <a:bodyPr wrap="none" rtlCol="0">
                <a:spAutoFit/>
              </a:bodyPr>
              <a:lstStyle/>
              <a:p>
                <a:r>
                  <a:rPr lang="en-US" altLang="ja-JP" sz="2000" dirty="0">
                    <a:solidFill>
                      <a:srgbClr val="000090"/>
                    </a:solidFill>
                    <a:latin typeface="ＤＦＰ太丸ゴシック体"/>
                    <a:ea typeface="ＤＦＰ太丸ゴシック体"/>
                    <a:cs typeface="ＤＦＰ太丸ゴシック体"/>
                  </a:rPr>
                  <a:t>R</a:t>
                </a:r>
                <a:endParaRPr lang="ja-JP" altLang="en-US" sz="2000" dirty="0">
                  <a:solidFill>
                    <a:srgbClr val="000090"/>
                  </a:solidFill>
                  <a:latin typeface="ＤＦＰ太丸ゴシック体"/>
                  <a:ea typeface="ＤＦＰ太丸ゴシック体"/>
                  <a:cs typeface="ＤＦＰ太丸ゴシック体"/>
                </a:endParaRPr>
              </a:p>
            </p:txBody>
          </p:sp>
        </p:grpSp>
        <p:grpSp>
          <p:nvGrpSpPr>
            <p:cNvPr id="123" name="図形グループ 122"/>
            <p:cNvGrpSpPr/>
            <p:nvPr/>
          </p:nvGrpSpPr>
          <p:grpSpPr>
            <a:xfrm>
              <a:off x="1702405" y="2614542"/>
              <a:ext cx="377026" cy="400110"/>
              <a:chOff x="1651000" y="5879065"/>
              <a:chExt cx="377026" cy="400110"/>
            </a:xfrm>
          </p:grpSpPr>
          <p:sp>
            <p:nvSpPr>
              <p:cNvPr id="124" name="円/楕円 123"/>
              <p:cNvSpPr/>
              <p:nvPr/>
            </p:nvSpPr>
            <p:spPr>
              <a:xfrm>
                <a:off x="1665111" y="5905064"/>
                <a:ext cx="360000" cy="360000"/>
              </a:xfrm>
              <a:prstGeom prst="ellipse">
                <a:avLst/>
              </a:prstGeom>
              <a:solidFill>
                <a:srgbClr val="FFDB66"/>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5" name="テキスト ボックス 124"/>
              <p:cNvSpPr txBox="1"/>
              <p:nvPr/>
            </p:nvSpPr>
            <p:spPr>
              <a:xfrm>
                <a:off x="1651000" y="5879065"/>
                <a:ext cx="377026" cy="400110"/>
              </a:xfrm>
              <a:prstGeom prst="rect">
                <a:avLst/>
              </a:prstGeom>
              <a:noFill/>
            </p:spPr>
            <p:txBody>
              <a:bodyPr wrap="none" rtlCol="0">
                <a:spAutoFit/>
              </a:bodyPr>
              <a:lstStyle/>
              <a:p>
                <a:r>
                  <a:rPr lang="en-US" altLang="ja-JP" sz="2000" dirty="0">
                    <a:solidFill>
                      <a:srgbClr val="000090"/>
                    </a:solidFill>
                    <a:latin typeface="ＤＦＰ太丸ゴシック体"/>
                    <a:ea typeface="ＤＦＰ太丸ゴシック体"/>
                    <a:cs typeface="ＤＦＰ太丸ゴシック体"/>
                  </a:rPr>
                  <a:t>E</a:t>
                </a:r>
                <a:endParaRPr lang="ja-JP" altLang="en-US" sz="2000" dirty="0">
                  <a:solidFill>
                    <a:srgbClr val="000090"/>
                  </a:solidFill>
                  <a:latin typeface="ＤＦＰ太丸ゴシック体"/>
                  <a:ea typeface="ＤＦＰ太丸ゴシック体"/>
                  <a:cs typeface="ＤＦＰ太丸ゴシック体"/>
                </a:endParaRPr>
              </a:p>
            </p:txBody>
          </p:sp>
        </p:grpSp>
        <p:grpSp>
          <p:nvGrpSpPr>
            <p:cNvPr id="9" name="図形グループ 8"/>
            <p:cNvGrpSpPr/>
            <p:nvPr/>
          </p:nvGrpSpPr>
          <p:grpSpPr>
            <a:xfrm>
              <a:off x="167477" y="2614542"/>
              <a:ext cx="377026" cy="400110"/>
              <a:chOff x="1651000" y="5879065"/>
              <a:chExt cx="377026" cy="400110"/>
            </a:xfrm>
          </p:grpSpPr>
          <p:sp>
            <p:nvSpPr>
              <p:cNvPr id="4" name="円/楕円 3"/>
              <p:cNvSpPr/>
              <p:nvPr/>
            </p:nvSpPr>
            <p:spPr>
              <a:xfrm>
                <a:off x="1665111" y="5905064"/>
                <a:ext cx="360000" cy="360000"/>
              </a:xfrm>
              <a:prstGeom prst="ellipse">
                <a:avLst/>
              </a:prstGeom>
              <a:solidFill>
                <a:srgbClr val="FFDB66"/>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651000" y="5879065"/>
                <a:ext cx="377026" cy="400110"/>
              </a:xfrm>
              <a:prstGeom prst="rect">
                <a:avLst/>
              </a:prstGeom>
              <a:noFill/>
            </p:spPr>
            <p:txBody>
              <a:bodyPr wrap="none" rtlCol="0">
                <a:spAutoFit/>
              </a:bodyPr>
              <a:lstStyle/>
              <a:p>
                <a:r>
                  <a:rPr lang="en-US" altLang="ja-JP" sz="2000" dirty="0" smtClean="0">
                    <a:solidFill>
                      <a:srgbClr val="000090"/>
                    </a:solidFill>
                    <a:latin typeface="ＤＦＰ太丸ゴシック体"/>
                    <a:ea typeface="ＤＦＰ太丸ゴシック体"/>
                    <a:cs typeface="ＤＦＰ太丸ゴシック体"/>
                  </a:rPr>
                  <a:t>S</a:t>
                </a:r>
                <a:endParaRPr lang="ja-JP" altLang="en-US" sz="2000" dirty="0">
                  <a:solidFill>
                    <a:srgbClr val="000090"/>
                  </a:solidFill>
                  <a:latin typeface="ＤＦＰ太丸ゴシック体"/>
                  <a:ea typeface="ＤＦＰ太丸ゴシック体"/>
                  <a:cs typeface="ＤＦＰ太丸ゴシック体"/>
                </a:endParaRPr>
              </a:p>
            </p:txBody>
          </p:sp>
        </p:grpSp>
        <p:grpSp>
          <p:nvGrpSpPr>
            <p:cNvPr id="102" name="図形グループ 101"/>
            <p:cNvGrpSpPr/>
            <p:nvPr/>
          </p:nvGrpSpPr>
          <p:grpSpPr>
            <a:xfrm>
              <a:off x="365245" y="2355542"/>
              <a:ext cx="377281" cy="400110"/>
              <a:chOff x="1651000" y="5879065"/>
              <a:chExt cx="377281" cy="400110"/>
            </a:xfrm>
          </p:grpSpPr>
          <p:sp>
            <p:nvSpPr>
              <p:cNvPr id="103" name="円/楕円 102"/>
              <p:cNvSpPr/>
              <p:nvPr/>
            </p:nvSpPr>
            <p:spPr>
              <a:xfrm>
                <a:off x="1665111" y="5905064"/>
                <a:ext cx="360000" cy="360000"/>
              </a:xfrm>
              <a:prstGeom prst="ellipse">
                <a:avLst/>
              </a:prstGeom>
              <a:solidFill>
                <a:srgbClr val="FFDB66"/>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4" name="テキスト ボックス 103"/>
              <p:cNvSpPr txBox="1"/>
              <p:nvPr/>
            </p:nvSpPr>
            <p:spPr>
              <a:xfrm>
                <a:off x="1651000" y="5879065"/>
                <a:ext cx="377281" cy="400110"/>
              </a:xfrm>
              <a:prstGeom prst="rect">
                <a:avLst/>
              </a:prstGeom>
              <a:noFill/>
            </p:spPr>
            <p:txBody>
              <a:bodyPr wrap="none" rtlCol="0">
                <a:spAutoFit/>
              </a:bodyPr>
              <a:lstStyle/>
              <a:p>
                <a:r>
                  <a:rPr lang="en-US" altLang="ja-JP" sz="2000" dirty="0">
                    <a:solidFill>
                      <a:srgbClr val="000090"/>
                    </a:solidFill>
                    <a:latin typeface="ＤＦＰ太丸ゴシック体"/>
                    <a:ea typeface="ＤＦＰ太丸ゴシック体"/>
                    <a:cs typeface="ＤＦＰ太丸ゴシック体"/>
                  </a:rPr>
                  <a:t>H</a:t>
                </a:r>
                <a:endParaRPr lang="ja-JP" altLang="en-US" sz="2000" dirty="0">
                  <a:solidFill>
                    <a:srgbClr val="000090"/>
                  </a:solidFill>
                  <a:latin typeface="ＤＦＰ太丸ゴシック体"/>
                  <a:ea typeface="ＤＦＰ太丸ゴシック体"/>
                  <a:cs typeface="ＤＦＰ太丸ゴシック体"/>
                </a:endParaRPr>
              </a:p>
            </p:txBody>
          </p:sp>
        </p:grpSp>
        <p:grpSp>
          <p:nvGrpSpPr>
            <p:cNvPr id="105" name="図形グループ 104"/>
            <p:cNvGrpSpPr/>
            <p:nvPr/>
          </p:nvGrpSpPr>
          <p:grpSpPr>
            <a:xfrm>
              <a:off x="751137" y="2355542"/>
              <a:ext cx="374111" cy="400110"/>
              <a:chOff x="1651000" y="5879065"/>
              <a:chExt cx="374111" cy="400110"/>
            </a:xfrm>
          </p:grpSpPr>
          <p:sp>
            <p:nvSpPr>
              <p:cNvPr id="106" name="円/楕円 105"/>
              <p:cNvSpPr/>
              <p:nvPr/>
            </p:nvSpPr>
            <p:spPr>
              <a:xfrm>
                <a:off x="1665111" y="5905064"/>
                <a:ext cx="360000" cy="360000"/>
              </a:xfrm>
              <a:prstGeom prst="ellipse">
                <a:avLst/>
              </a:prstGeom>
              <a:solidFill>
                <a:srgbClr val="FFDB66"/>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7" name="テキスト ボックス 106"/>
              <p:cNvSpPr txBox="1"/>
              <p:nvPr/>
            </p:nvSpPr>
            <p:spPr>
              <a:xfrm>
                <a:off x="1651000" y="5879065"/>
                <a:ext cx="327523" cy="400110"/>
              </a:xfrm>
              <a:prstGeom prst="rect">
                <a:avLst/>
              </a:prstGeom>
              <a:noFill/>
            </p:spPr>
            <p:txBody>
              <a:bodyPr wrap="none" rtlCol="0">
                <a:spAutoFit/>
              </a:bodyPr>
              <a:lstStyle/>
              <a:p>
                <a:r>
                  <a:rPr lang="en-US" altLang="ja-JP" sz="2000" dirty="0" smtClean="0">
                    <a:solidFill>
                      <a:srgbClr val="000090"/>
                    </a:solidFill>
                    <a:latin typeface="ＤＦＰ太丸ゴシック体"/>
                    <a:ea typeface="ＤＦＰ太丸ゴシック体"/>
                    <a:cs typeface="ＤＦＰ太丸ゴシック体"/>
                  </a:rPr>
                  <a:t> I</a:t>
                </a:r>
                <a:endParaRPr lang="ja-JP" altLang="en-US" sz="2000" dirty="0">
                  <a:solidFill>
                    <a:srgbClr val="000090"/>
                  </a:solidFill>
                  <a:latin typeface="ＤＦＰ太丸ゴシック体"/>
                  <a:ea typeface="ＤＦＰ太丸ゴシック体"/>
                  <a:cs typeface="ＤＦＰ太丸ゴシック体"/>
                </a:endParaRPr>
              </a:p>
            </p:txBody>
          </p:sp>
        </p:grpSp>
        <p:grpSp>
          <p:nvGrpSpPr>
            <p:cNvPr id="108" name="図形グループ 107"/>
            <p:cNvGrpSpPr/>
            <p:nvPr/>
          </p:nvGrpSpPr>
          <p:grpSpPr>
            <a:xfrm>
              <a:off x="1139288" y="2355542"/>
              <a:ext cx="377793" cy="400110"/>
              <a:chOff x="1651000" y="5879065"/>
              <a:chExt cx="377793" cy="400110"/>
            </a:xfrm>
          </p:grpSpPr>
          <p:sp>
            <p:nvSpPr>
              <p:cNvPr id="109" name="円/楕円 108"/>
              <p:cNvSpPr/>
              <p:nvPr/>
            </p:nvSpPr>
            <p:spPr>
              <a:xfrm>
                <a:off x="1665111" y="5905064"/>
                <a:ext cx="360000" cy="360000"/>
              </a:xfrm>
              <a:prstGeom prst="ellipse">
                <a:avLst/>
              </a:prstGeom>
              <a:solidFill>
                <a:srgbClr val="FFDB66"/>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0" name="テキスト ボックス 109"/>
              <p:cNvSpPr txBox="1"/>
              <p:nvPr/>
            </p:nvSpPr>
            <p:spPr>
              <a:xfrm>
                <a:off x="1651000" y="5879065"/>
                <a:ext cx="377793" cy="400110"/>
              </a:xfrm>
              <a:prstGeom prst="rect">
                <a:avLst/>
              </a:prstGeom>
              <a:noFill/>
            </p:spPr>
            <p:txBody>
              <a:bodyPr wrap="none" rtlCol="0">
                <a:spAutoFit/>
              </a:bodyPr>
              <a:lstStyle/>
              <a:p>
                <a:r>
                  <a:rPr lang="en-US" altLang="ja-JP" sz="2000" dirty="0">
                    <a:solidFill>
                      <a:srgbClr val="000090"/>
                    </a:solidFill>
                    <a:latin typeface="ＤＦＰ太丸ゴシック体"/>
                    <a:ea typeface="ＤＦＰ太丸ゴシック体"/>
                    <a:cs typeface="ＤＦＰ太丸ゴシック体"/>
                  </a:rPr>
                  <a:t>G</a:t>
                </a:r>
                <a:endParaRPr lang="ja-JP" altLang="en-US" sz="2000" dirty="0">
                  <a:solidFill>
                    <a:srgbClr val="000090"/>
                  </a:solidFill>
                  <a:latin typeface="ＤＦＰ太丸ゴシック体"/>
                  <a:ea typeface="ＤＦＰ太丸ゴシック体"/>
                  <a:cs typeface="ＤＦＰ太丸ゴシック体"/>
                </a:endParaRPr>
              </a:p>
            </p:txBody>
          </p:sp>
        </p:grpSp>
        <p:grpSp>
          <p:nvGrpSpPr>
            <p:cNvPr id="111" name="図形グループ 110"/>
            <p:cNvGrpSpPr/>
            <p:nvPr/>
          </p:nvGrpSpPr>
          <p:grpSpPr>
            <a:xfrm>
              <a:off x="1516807" y="2355542"/>
              <a:ext cx="377281" cy="400110"/>
              <a:chOff x="1651000" y="5879065"/>
              <a:chExt cx="377281" cy="400110"/>
            </a:xfrm>
          </p:grpSpPr>
          <p:sp>
            <p:nvSpPr>
              <p:cNvPr id="112" name="円/楕円 111"/>
              <p:cNvSpPr/>
              <p:nvPr/>
            </p:nvSpPr>
            <p:spPr>
              <a:xfrm>
                <a:off x="1665111" y="5905064"/>
                <a:ext cx="360000" cy="360000"/>
              </a:xfrm>
              <a:prstGeom prst="ellipse">
                <a:avLst/>
              </a:prstGeom>
              <a:solidFill>
                <a:srgbClr val="FFDB66"/>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3" name="テキスト ボックス 112"/>
              <p:cNvSpPr txBox="1"/>
              <p:nvPr/>
            </p:nvSpPr>
            <p:spPr>
              <a:xfrm>
                <a:off x="1651000" y="5879065"/>
                <a:ext cx="377281" cy="400110"/>
              </a:xfrm>
              <a:prstGeom prst="rect">
                <a:avLst/>
              </a:prstGeom>
              <a:noFill/>
            </p:spPr>
            <p:txBody>
              <a:bodyPr wrap="none" rtlCol="0">
                <a:spAutoFit/>
              </a:bodyPr>
              <a:lstStyle/>
              <a:p>
                <a:r>
                  <a:rPr lang="en-US" altLang="ja-JP" sz="2000" dirty="0">
                    <a:solidFill>
                      <a:srgbClr val="000090"/>
                    </a:solidFill>
                    <a:latin typeface="ＤＦＰ太丸ゴシック体"/>
                    <a:ea typeface="ＤＦＰ太丸ゴシック体"/>
                    <a:cs typeface="ＤＦＰ太丸ゴシック体"/>
                  </a:rPr>
                  <a:t>H</a:t>
                </a:r>
                <a:endParaRPr lang="ja-JP" altLang="en-US" sz="2000" dirty="0">
                  <a:solidFill>
                    <a:srgbClr val="000090"/>
                  </a:solidFill>
                  <a:latin typeface="ＤＦＰ太丸ゴシック体"/>
                  <a:ea typeface="ＤＦＰ太丸ゴシック体"/>
                  <a:cs typeface="ＤＦＰ太丸ゴシック体"/>
                </a:endParaRPr>
              </a:p>
            </p:txBody>
          </p:sp>
        </p:grpSp>
      </p:grpSp>
      <p:grpSp>
        <p:nvGrpSpPr>
          <p:cNvPr id="12" name="図形グループ 11"/>
          <p:cNvGrpSpPr/>
          <p:nvPr/>
        </p:nvGrpSpPr>
        <p:grpSpPr>
          <a:xfrm>
            <a:off x="2817927" y="2437192"/>
            <a:ext cx="1823766" cy="475702"/>
            <a:chOff x="2817927" y="2437192"/>
            <a:chExt cx="1823766" cy="475702"/>
          </a:xfrm>
        </p:grpSpPr>
        <p:sp>
          <p:nvSpPr>
            <p:cNvPr id="73" name="円/楕円 72"/>
            <p:cNvSpPr/>
            <p:nvPr/>
          </p:nvSpPr>
          <p:spPr>
            <a:xfrm>
              <a:off x="2839333" y="2524432"/>
              <a:ext cx="366979" cy="370946"/>
            </a:xfrm>
            <a:prstGeom prst="ellipse">
              <a:avLst/>
            </a:prstGeom>
            <a:solidFill>
              <a:srgbClr val="FFDB66"/>
            </a:solidFill>
            <a:ln>
              <a:solidFill>
                <a:srgbClr val="FFFF00"/>
              </a:solidFill>
            </a:ln>
          </p:spPr>
          <p:style>
            <a:lnRef idx="1">
              <a:schemeClr val="accent3"/>
            </a:lnRef>
            <a:fillRef idx="2">
              <a:schemeClr val="accent3"/>
            </a:fillRef>
            <a:effectRef idx="1">
              <a:schemeClr val="accent3"/>
            </a:effectRef>
            <a:fontRef idx="minor">
              <a:schemeClr val="dk1"/>
            </a:fontRef>
          </p:style>
          <p:txBody>
            <a:bodyPr rtlCol="0" anchor="ctr"/>
            <a:lstStyle/>
            <a:p>
              <a:endParaRPr kumimoji="1" lang="ja-JP" altLang="en-US" sz="2800" dirty="0">
                <a:latin typeface="ＤＦＰ太丸ゴシック体"/>
                <a:ea typeface="ＤＦＰ太丸ゴシック体"/>
                <a:cs typeface="ＤＦＰ太丸ゴシック体"/>
              </a:endParaRPr>
            </a:p>
          </p:txBody>
        </p:sp>
        <p:sp>
          <p:nvSpPr>
            <p:cNvPr id="74" name="テキスト ボックス 73"/>
            <p:cNvSpPr txBox="1"/>
            <p:nvPr/>
          </p:nvSpPr>
          <p:spPr>
            <a:xfrm>
              <a:off x="2817927" y="2437192"/>
              <a:ext cx="416962" cy="475702"/>
            </a:xfrm>
            <a:prstGeom prst="rect">
              <a:avLst/>
            </a:prstGeom>
            <a:noFill/>
          </p:spPr>
          <p:txBody>
            <a:bodyPr wrap="none" rtlCol="0">
              <a:spAutoFit/>
            </a:bodyPr>
            <a:lstStyle/>
            <a:p>
              <a:r>
                <a:rPr kumimoji="1" lang="en-US" altLang="ja-JP" sz="2400" dirty="0" smtClean="0">
                  <a:solidFill>
                    <a:srgbClr val="000090"/>
                  </a:solidFill>
                  <a:latin typeface="ＤＦＰ太丸ゴシック体"/>
                  <a:ea typeface="ＤＦＰ太丸ゴシック体"/>
                  <a:cs typeface="ＤＦＰ太丸ゴシック体"/>
                </a:rPr>
                <a:t>S</a:t>
              </a:r>
              <a:endParaRPr kumimoji="1" lang="ja-JP" altLang="en-US" sz="2400" dirty="0">
                <a:solidFill>
                  <a:srgbClr val="000090"/>
                </a:solidFill>
                <a:latin typeface="ＤＦＰ太丸ゴシック体"/>
                <a:ea typeface="ＤＦＰ太丸ゴシック体"/>
                <a:cs typeface="ＤＦＰ太丸ゴシック体"/>
              </a:endParaRPr>
            </a:p>
          </p:txBody>
        </p:sp>
        <p:sp>
          <p:nvSpPr>
            <p:cNvPr id="127" name="円/楕円 126"/>
            <p:cNvSpPr/>
            <p:nvPr/>
          </p:nvSpPr>
          <p:spPr>
            <a:xfrm>
              <a:off x="3185388" y="2524433"/>
              <a:ext cx="366980" cy="370946"/>
            </a:xfrm>
            <a:prstGeom prst="ellipse">
              <a:avLst/>
            </a:prstGeom>
            <a:solidFill>
              <a:srgbClr val="FFDB66"/>
            </a:solidFill>
            <a:ln>
              <a:solidFill>
                <a:srgbClr val="FFFF00"/>
              </a:solidFill>
            </a:ln>
          </p:spPr>
          <p:style>
            <a:lnRef idx="1">
              <a:schemeClr val="accent3"/>
            </a:lnRef>
            <a:fillRef idx="2">
              <a:schemeClr val="accent3"/>
            </a:fillRef>
            <a:effectRef idx="1">
              <a:schemeClr val="accent3"/>
            </a:effectRef>
            <a:fontRef idx="minor">
              <a:schemeClr val="dk1"/>
            </a:fontRef>
          </p:style>
          <p:txBody>
            <a:bodyPr rtlCol="0" anchor="ctr"/>
            <a:lstStyle/>
            <a:p>
              <a:endParaRPr kumimoji="1" lang="ja-JP" altLang="en-US" sz="2800" dirty="0">
                <a:latin typeface="ＤＦＰ太丸ゴシック体"/>
                <a:ea typeface="ＤＦＰ太丸ゴシック体"/>
                <a:cs typeface="ＤＦＰ太丸ゴシック体"/>
              </a:endParaRPr>
            </a:p>
          </p:txBody>
        </p:sp>
        <p:sp>
          <p:nvSpPr>
            <p:cNvPr id="128" name="テキスト ボックス 127"/>
            <p:cNvSpPr txBox="1"/>
            <p:nvPr/>
          </p:nvSpPr>
          <p:spPr>
            <a:xfrm>
              <a:off x="3163982" y="2437193"/>
              <a:ext cx="416114" cy="461665"/>
            </a:xfrm>
            <a:prstGeom prst="rect">
              <a:avLst/>
            </a:prstGeom>
            <a:noFill/>
          </p:spPr>
          <p:txBody>
            <a:bodyPr wrap="none" rtlCol="0">
              <a:spAutoFit/>
            </a:bodyPr>
            <a:lstStyle/>
            <a:p>
              <a:r>
                <a:rPr lang="en-US" altLang="ja-JP" sz="2400" dirty="0">
                  <a:solidFill>
                    <a:srgbClr val="000090"/>
                  </a:solidFill>
                  <a:latin typeface="ＤＦＰ太丸ゴシック体"/>
                  <a:ea typeface="ＤＦＰ太丸ゴシック体"/>
                  <a:cs typeface="ＤＦＰ太丸ゴシック体"/>
                </a:rPr>
                <a:t>C</a:t>
              </a:r>
              <a:endParaRPr kumimoji="1" lang="ja-JP" altLang="en-US" sz="2400" dirty="0">
                <a:solidFill>
                  <a:srgbClr val="000090"/>
                </a:solidFill>
                <a:latin typeface="ＤＦＰ太丸ゴシック体"/>
                <a:ea typeface="ＤＦＰ太丸ゴシック体"/>
                <a:cs typeface="ＤＦＰ太丸ゴシック体"/>
              </a:endParaRPr>
            </a:p>
          </p:txBody>
        </p:sp>
        <p:sp>
          <p:nvSpPr>
            <p:cNvPr id="130" name="円/楕円 129"/>
            <p:cNvSpPr/>
            <p:nvPr/>
          </p:nvSpPr>
          <p:spPr>
            <a:xfrm>
              <a:off x="3545397" y="2524433"/>
              <a:ext cx="366980" cy="370946"/>
            </a:xfrm>
            <a:prstGeom prst="ellipse">
              <a:avLst/>
            </a:prstGeom>
            <a:solidFill>
              <a:srgbClr val="FFDB66"/>
            </a:solidFill>
            <a:ln>
              <a:solidFill>
                <a:srgbClr val="FFFF00"/>
              </a:solidFill>
            </a:ln>
          </p:spPr>
          <p:style>
            <a:lnRef idx="1">
              <a:schemeClr val="accent3"/>
            </a:lnRef>
            <a:fillRef idx="2">
              <a:schemeClr val="accent3"/>
            </a:fillRef>
            <a:effectRef idx="1">
              <a:schemeClr val="accent3"/>
            </a:effectRef>
            <a:fontRef idx="minor">
              <a:schemeClr val="dk1"/>
            </a:fontRef>
          </p:style>
          <p:txBody>
            <a:bodyPr rtlCol="0" anchor="ctr"/>
            <a:lstStyle/>
            <a:p>
              <a:endParaRPr kumimoji="1" lang="ja-JP" altLang="en-US" sz="2800" dirty="0">
                <a:latin typeface="ＤＦＰ太丸ゴシック体"/>
                <a:ea typeface="ＤＦＰ太丸ゴシック体"/>
                <a:cs typeface="ＤＦＰ太丸ゴシック体"/>
              </a:endParaRPr>
            </a:p>
          </p:txBody>
        </p:sp>
        <p:sp>
          <p:nvSpPr>
            <p:cNvPr id="131" name="テキスト ボックス 130"/>
            <p:cNvSpPr txBox="1"/>
            <p:nvPr/>
          </p:nvSpPr>
          <p:spPr>
            <a:xfrm>
              <a:off x="3523991" y="2437193"/>
              <a:ext cx="421651" cy="461665"/>
            </a:xfrm>
            <a:prstGeom prst="rect">
              <a:avLst/>
            </a:prstGeom>
            <a:noFill/>
          </p:spPr>
          <p:txBody>
            <a:bodyPr wrap="none" rtlCol="0">
              <a:spAutoFit/>
            </a:bodyPr>
            <a:lstStyle/>
            <a:p>
              <a:r>
                <a:rPr lang="en-US" altLang="ja-JP" sz="2400" dirty="0" smtClean="0">
                  <a:solidFill>
                    <a:srgbClr val="000090"/>
                  </a:solidFill>
                  <a:latin typeface="ＤＦＰ太丸ゴシック体"/>
                  <a:ea typeface="ＤＦＰ太丸ゴシック体"/>
                  <a:cs typeface="ＤＦＰ太丸ゴシック体"/>
                </a:rPr>
                <a:t>O</a:t>
              </a:r>
              <a:endParaRPr kumimoji="1" lang="ja-JP" altLang="en-US" sz="2400" dirty="0">
                <a:solidFill>
                  <a:srgbClr val="000090"/>
                </a:solidFill>
                <a:latin typeface="ＤＦＰ太丸ゴシック体"/>
                <a:ea typeface="ＤＦＰ太丸ゴシック体"/>
                <a:cs typeface="ＤＦＰ太丸ゴシック体"/>
              </a:endParaRPr>
            </a:p>
          </p:txBody>
        </p:sp>
        <p:sp>
          <p:nvSpPr>
            <p:cNvPr id="133" name="円/楕円 132"/>
            <p:cNvSpPr/>
            <p:nvPr/>
          </p:nvSpPr>
          <p:spPr>
            <a:xfrm>
              <a:off x="3900840" y="2524433"/>
              <a:ext cx="366980" cy="370946"/>
            </a:xfrm>
            <a:prstGeom prst="ellipse">
              <a:avLst/>
            </a:prstGeom>
            <a:solidFill>
              <a:srgbClr val="FFDB66"/>
            </a:solidFill>
            <a:ln>
              <a:solidFill>
                <a:srgbClr val="FFFF00"/>
              </a:solidFill>
            </a:ln>
          </p:spPr>
          <p:style>
            <a:lnRef idx="1">
              <a:schemeClr val="accent3"/>
            </a:lnRef>
            <a:fillRef idx="2">
              <a:schemeClr val="accent3"/>
            </a:fillRef>
            <a:effectRef idx="1">
              <a:schemeClr val="accent3"/>
            </a:effectRef>
            <a:fontRef idx="minor">
              <a:schemeClr val="dk1"/>
            </a:fontRef>
          </p:style>
          <p:txBody>
            <a:bodyPr rtlCol="0" anchor="ctr"/>
            <a:lstStyle/>
            <a:p>
              <a:endParaRPr kumimoji="1" lang="ja-JP" altLang="en-US" sz="2800" dirty="0">
                <a:latin typeface="ＤＦＰ太丸ゴシック体"/>
                <a:ea typeface="ＤＦＰ太丸ゴシック体"/>
                <a:cs typeface="ＤＦＰ太丸ゴシック体"/>
              </a:endParaRPr>
            </a:p>
          </p:txBody>
        </p:sp>
        <p:sp>
          <p:nvSpPr>
            <p:cNvPr id="134" name="テキスト ボックス 133"/>
            <p:cNvSpPr txBox="1"/>
            <p:nvPr/>
          </p:nvSpPr>
          <p:spPr>
            <a:xfrm>
              <a:off x="3879434" y="2437193"/>
              <a:ext cx="415498" cy="461665"/>
            </a:xfrm>
            <a:prstGeom prst="rect">
              <a:avLst/>
            </a:prstGeom>
            <a:noFill/>
          </p:spPr>
          <p:txBody>
            <a:bodyPr wrap="none" rtlCol="0">
              <a:spAutoFit/>
            </a:bodyPr>
            <a:lstStyle/>
            <a:p>
              <a:r>
                <a:rPr lang="en-US" altLang="ja-JP" sz="2400" dirty="0">
                  <a:solidFill>
                    <a:srgbClr val="000090"/>
                  </a:solidFill>
                  <a:latin typeface="ＤＦＰ太丸ゴシック体"/>
                  <a:ea typeface="ＤＦＰ太丸ゴシック体"/>
                  <a:cs typeface="ＤＦＰ太丸ゴシック体"/>
                </a:rPr>
                <a:t>R</a:t>
              </a:r>
              <a:endParaRPr kumimoji="1" lang="ja-JP" altLang="en-US" sz="2400" dirty="0">
                <a:solidFill>
                  <a:srgbClr val="000090"/>
                </a:solidFill>
                <a:latin typeface="ＤＦＰ太丸ゴシック体"/>
                <a:ea typeface="ＤＦＰ太丸ゴシック体"/>
                <a:cs typeface="ＤＦＰ太丸ゴシック体"/>
              </a:endParaRPr>
            </a:p>
          </p:txBody>
        </p:sp>
        <p:sp>
          <p:nvSpPr>
            <p:cNvPr id="136" name="円/楕円 135"/>
            <p:cNvSpPr/>
            <p:nvPr/>
          </p:nvSpPr>
          <p:spPr>
            <a:xfrm>
              <a:off x="4254067" y="2524433"/>
              <a:ext cx="366980" cy="370946"/>
            </a:xfrm>
            <a:prstGeom prst="ellipse">
              <a:avLst/>
            </a:prstGeom>
            <a:solidFill>
              <a:srgbClr val="FFDB66"/>
            </a:solidFill>
            <a:ln>
              <a:solidFill>
                <a:srgbClr val="FFFF00"/>
              </a:solidFill>
            </a:ln>
          </p:spPr>
          <p:style>
            <a:lnRef idx="1">
              <a:schemeClr val="accent3"/>
            </a:lnRef>
            <a:fillRef idx="2">
              <a:schemeClr val="accent3"/>
            </a:fillRef>
            <a:effectRef idx="1">
              <a:schemeClr val="accent3"/>
            </a:effectRef>
            <a:fontRef idx="minor">
              <a:schemeClr val="dk1"/>
            </a:fontRef>
          </p:style>
          <p:txBody>
            <a:bodyPr rtlCol="0" anchor="ctr"/>
            <a:lstStyle/>
            <a:p>
              <a:endParaRPr kumimoji="1" lang="ja-JP" altLang="en-US" sz="2800" dirty="0">
                <a:latin typeface="ＤＦＰ太丸ゴシック体"/>
                <a:ea typeface="ＤＦＰ太丸ゴシック体"/>
                <a:cs typeface="ＤＦＰ太丸ゴシック体"/>
              </a:endParaRPr>
            </a:p>
          </p:txBody>
        </p:sp>
        <p:sp>
          <p:nvSpPr>
            <p:cNvPr id="137" name="テキスト ボックス 136"/>
            <p:cNvSpPr txBox="1"/>
            <p:nvPr/>
          </p:nvSpPr>
          <p:spPr>
            <a:xfrm>
              <a:off x="4232661" y="2437193"/>
              <a:ext cx="409032" cy="461665"/>
            </a:xfrm>
            <a:prstGeom prst="rect">
              <a:avLst/>
            </a:prstGeom>
            <a:noFill/>
          </p:spPr>
          <p:txBody>
            <a:bodyPr wrap="none" rtlCol="0">
              <a:spAutoFit/>
            </a:bodyPr>
            <a:lstStyle/>
            <a:p>
              <a:r>
                <a:rPr lang="en-US" altLang="ja-JP" sz="2400" dirty="0">
                  <a:solidFill>
                    <a:srgbClr val="000090"/>
                  </a:solidFill>
                  <a:latin typeface="ＤＦＰ太丸ゴシック体"/>
                  <a:ea typeface="ＤＦＰ太丸ゴシック体"/>
                  <a:cs typeface="ＤＦＰ太丸ゴシック体"/>
                </a:rPr>
                <a:t>E</a:t>
              </a:r>
              <a:endParaRPr kumimoji="1" lang="ja-JP" altLang="en-US" sz="2400" dirty="0">
                <a:solidFill>
                  <a:srgbClr val="000090"/>
                </a:solidFill>
                <a:latin typeface="ＤＦＰ太丸ゴシック体"/>
                <a:ea typeface="ＤＦＰ太丸ゴシック体"/>
                <a:cs typeface="ＤＦＰ太丸ゴシック体"/>
              </a:endParaRPr>
            </a:p>
          </p:txBody>
        </p:sp>
      </p:grpSp>
      <p:grpSp>
        <p:nvGrpSpPr>
          <p:cNvPr id="16" name="図形グループ 15"/>
          <p:cNvGrpSpPr/>
          <p:nvPr/>
        </p:nvGrpSpPr>
        <p:grpSpPr>
          <a:xfrm>
            <a:off x="131366" y="3395742"/>
            <a:ext cx="1824201" cy="667556"/>
            <a:chOff x="131366" y="3395742"/>
            <a:chExt cx="1824201" cy="667556"/>
          </a:xfrm>
        </p:grpSpPr>
        <p:grpSp>
          <p:nvGrpSpPr>
            <p:cNvPr id="150" name="図形グループ 149"/>
            <p:cNvGrpSpPr/>
            <p:nvPr/>
          </p:nvGrpSpPr>
          <p:grpSpPr>
            <a:xfrm>
              <a:off x="131366" y="3656929"/>
              <a:ext cx="377026" cy="406369"/>
              <a:chOff x="299588" y="3402001"/>
              <a:chExt cx="377026" cy="406369"/>
            </a:xfrm>
          </p:grpSpPr>
          <p:sp>
            <p:nvSpPr>
              <p:cNvPr id="151" name="円/楕円 150"/>
              <p:cNvSpPr/>
              <p:nvPr/>
            </p:nvSpPr>
            <p:spPr>
              <a:xfrm>
                <a:off x="307156" y="3448370"/>
                <a:ext cx="360000" cy="360000"/>
              </a:xfrm>
              <a:prstGeom prst="ellipse">
                <a:avLst/>
              </a:prstGeom>
              <a:solidFill>
                <a:srgbClr val="FD4B4C"/>
              </a:solidFill>
              <a:ln>
                <a:solidFill>
                  <a:srgbClr val="FF0000"/>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2" name="テキスト ボックス 151"/>
              <p:cNvSpPr txBox="1"/>
              <p:nvPr/>
            </p:nvSpPr>
            <p:spPr>
              <a:xfrm>
                <a:off x="299588" y="3402001"/>
                <a:ext cx="377026" cy="400110"/>
              </a:xfrm>
              <a:prstGeom prst="rect">
                <a:avLst/>
              </a:prstGeom>
              <a:noFill/>
            </p:spPr>
            <p:txBody>
              <a:bodyPr wrap="none" rtlCol="0">
                <a:spAutoFit/>
              </a:bodyPr>
              <a:lstStyle/>
              <a:p>
                <a:r>
                  <a:rPr lang="en-US" altLang="ja-JP" sz="2000" dirty="0">
                    <a:solidFill>
                      <a:srgbClr val="000090"/>
                    </a:solidFill>
                    <a:latin typeface="ＤＦＰ太丸ゴシック体"/>
                    <a:ea typeface="ＤＦＰ太丸ゴシック体"/>
                    <a:cs typeface="ＤＦＰ太丸ゴシック体"/>
                  </a:rPr>
                  <a:t>S</a:t>
                </a:r>
                <a:endParaRPr kumimoji="1" lang="ja-JP" altLang="en-US" sz="2000" dirty="0">
                  <a:solidFill>
                    <a:srgbClr val="000090"/>
                  </a:solidFill>
                  <a:latin typeface="ＤＦＰ太丸ゴシック体"/>
                  <a:ea typeface="ＤＦＰ太丸ゴシック体"/>
                  <a:cs typeface="ＤＦＰ太丸ゴシック体"/>
                </a:endParaRPr>
              </a:p>
            </p:txBody>
          </p:sp>
        </p:grpSp>
        <p:grpSp>
          <p:nvGrpSpPr>
            <p:cNvPr id="153" name="図形グループ 152"/>
            <p:cNvGrpSpPr/>
            <p:nvPr/>
          </p:nvGrpSpPr>
          <p:grpSpPr>
            <a:xfrm>
              <a:off x="498791" y="3656929"/>
              <a:ext cx="377539" cy="406369"/>
              <a:chOff x="299588" y="3402001"/>
              <a:chExt cx="377539" cy="406369"/>
            </a:xfrm>
          </p:grpSpPr>
          <p:sp>
            <p:nvSpPr>
              <p:cNvPr id="154" name="円/楕円 153"/>
              <p:cNvSpPr/>
              <p:nvPr/>
            </p:nvSpPr>
            <p:spPr>
              <a:xfrm>
                <a:off x="307156" y="3448370"/>
                <a:ext cx="360000" cy="360000"/>
              </a:xfrm>
              <a:prstGeom prst="ellipse">
                <a:avLst/>
              </a:prstGeom>
              <a:solidFill>
                <a:srgbClr val="FD4B4C"/>
              </a:solidFill>
              <a:ln>
                <a:solidFill>
                  <a:srgbClr val="FF0000"/>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5" name="テキスト ボックス 154"/>
              <p:cNvSpPr txBox="1"/>
              <p:nvPr/>
            </p:nvSpPr>
            <p:spPr>
              <a:xfrm>
                <a:off x="299588" y="3402001"/>
                <a:ext cx="377539" cy="400110"/>
              </a:xfrm>
              <a:prstGeom prst="rect">
                <a:avLst/>
              </a:prstGeom>
              <a:noFill/>
            </p:spPr>
            <p:txBody>
              <a:bodyPr wrap="none" rtlCol="0">
                <a:spAutoFit/>
              </a:bodyPr>
              <a:lstStyle/>
              <a:p>
                <a:r>
                  <a:rPr lang="en-US" altLang="ja-JP" sz="2000" dirty="0">
                    <a:solidFill>
                      <a:srgbClr val="000090"/>
                    </a:solidFill>
                    <a:latin typeface="ＤＦＰ太丸ゴシック体"/>
                    <a:ea typeface="ＤＦＰ太丸ゴシック体"/>
                    <a:cs typeface="ＤＦＰ太丸ゴシック体"/>
                  </a:rPr>
                  <a:t>C</a:t>
                </a:r>
                <a:endParaRPr kumimoji="1" lang="ja-JP" altLang="en-US" sz="2000" dirty="0">
                  <a:solidFill>
                    <a:srgbClr val="000090"/>
                  </a:solidFill>
                  <a:latin typeface="ＤＦＰ太丸ゴシック体"/>
                  <a:ea typeface="ＤＦＰ太丸ゴシック体"/>
                  <a:cs typeface="ＤＦＰ太丸ゴシック体"/>
                </a:endParaRPr>
              </a:p>
            </p:txBody>
          </p:sp>
        </p:grpSp>
        <p:grpSp>
          <p:nvGrpSpPr>
            <p:cNvPr id="156" name="図形グループ 155"/>
            <p:cNvGrpSpPr/>
            <p:nvPr/>
          </p:nvGrpSpPr>
          <p:grpSpPr>
            <a:xfrm>
              <a:off x="840200" y="3656929"/>
              <a:ext cx="382153" cy="406369"/>
              <a:chOff x="299588" y="3402001"/>
              <a:chExt cx="382153" cy="406369"/>
            </a:xfrm>
          </p:grpSpPr>
          <p:sp>
            <p:nvSpPr>
              <p:cNvPr id="157" name="円/楕円 156"/>
              <p:cNvSpPr/>
              <p:nvPr/>
            </p:nvSpPr>
            <p:spPr>
              <a:xfrm>
                <a:off x="307156" y="3448370"/>
                <a:ext cx="360000" cy="360000"/>
              </a:xfrm>
              <a:prstGeom prst="ellipse">
                <a:avLst/>
              </a:prstGeom>
              <a:solidFill>
                <a:srgbClr val="FD4B4C"/>
              </a:solidFill>
              <a:ln>
                <a:solidFill>
                  <a:srgbClr val="FF0000"/>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8" name="テキスト ボックス 157"/>
              <p:cNvSpPr txBox="1"/>
              <p:nvPr/>
            </p:nvSpPr>
            <p:spPr>
              <a:xfrm>
                <a:off x="299588" y="3402001"/>
                <a:ext cx="382153" cy="400110"/>
              </a:xfrm>
              <a:prstGeom prst="rect">
                <a:avLst/>
              </a:prstGeom>
              <a:noFill/>
            </p:spPr>
            <p:txBody>
              <a:bodyPr wrap="none" rtlCol="0">
                <a:spAutoFit/>
              </a:bodyPr>
              <a:lstStyle/>
              <a:p>
                <a:r>
                  <a:rPr lang="en-US" altLang="ja-JP" sz="2000" dirty="0">
                    <a:solidFill>
                      <a:srgbClr val="000090"/>
                    </a:solidFill>
                    <a:latin typeface="ＤＦＰ太丸ゴシック体"/>
                    <a:ea typeface="ＤＦＰ太丸ゴシック体"/>
                    <a:cs typeface="ＤＦＰ太丸ゴシック体"/>
                  </a:rPr>
                  <a:t>O</a:t>
                </a:r>
                <a:endParaRPr kumimoji="1" lang="ja-JP" altLang="en-US" sz="2000" dirty="0">
                  <a:solidFill>
                    <a:srgbClr val="000090"/>
                  </a:solidFill>
                  <a:latin typeface="ＤＦＰ太丸ゴシック体"/>
                  <a:ea typeface="ＤＦＰ太丸ゴシック体"/>
                  <a:cs typeface="ＤＦＰ太丸ゴシック体"/>
                </a:endParaRPr>
              </a:p>
            </p:txBody>
          </p:sp>
        </p:grpSp>
        <p:grpSp>
          <p:nvGrpSpPr>
            <p:cNvPr id="159" name="図形グループ 158"/>
            <p:cNvGrpSpPr/>
            <p:nvPr/>
          </p:nvGrpSpPr>
          <p:grpSpPr>
            <a:xfrm>
              <a:off x="1199728" y="3656929"/>
              <a:ext cx="377026" cy="406369"/>
              <a:chOff x="299588" y="3402001"/>
              <a:chExt cx="377026" cy="406369"/>
            </a:xfrm>
          </p:grpSpPr>
          <p:sp>
            <p:nvSpPr>
              <p:cNvPr id="160" name="円/楕円 159"/>
              <p:cNvSpPr/>
              <p:nvPr/>
            </p:nvSpPr>
            <p:spPr>
              <a:xfrm>
                <a:off x="307156" y="3448370"/>
                <a:ext cx="360000" cy="360000"/>
              </a:xfrm>
              <a:prstGeom prst="ellipse">
                <a:avLst/>
              </a:prstGeom>
              <a:solidFill>
                <a:srgbClr val="FD4B4C"/>
              </a:solidFill>
              <a:ln>
                <a:solidFill>
                  <a:srgbClr val="FF0000"/>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1" name="テキスト ボックス 160"/>
              <p:cNvSpPr txBox="1"/>
              <p:nvPr/>
            </p:nvSpPr>
            <p:spPr>
              <a:xfrm>
                <a:off x="299588" y="3402001"/>
                <a:ext cx="377026" cy="400110"/>
              </a:xfrm>
              <a:prstGeom prst="rect">
                <a:avLst/>
              </a:prstGeom>
              <a:noFill/>
            </p:spPr>
            <p:txBody>
              <a:bodyPr wrap="none" rtlCol="0">
                <a:spAutoFit/>
              </a:bodyPr>
              <a:lstStyle/>
              <a:p>
                <a:r>
                  <a:rPr lang="en-US" altLang="ja-JP" sz="2000" dirty="0">
                    <a:solidFill>
                      <a:srgbClr val="000090"/>
                    </a:solidFill>
                    <a:latin typeface="ＤＦＰ太丸ゴシック体"/>
                    <a:ea typeface="ＤＦＰ太丸ゴシック体"/>
                    <a:cs typeface="ＤＦＰ太丸ゴシック体"/>
                  </a:rPr>
                  <a:t>R</a:t>
                </a:r>
                <a:endParaRPr kumimoji="1" lang="ja-JP" altLang="en-US" sz="2000" dirty="0">
                  <a:solidFill>
                    <a:srgbClr val="000090"/>
                  </a:solidFill>
                  <a:latin typeface="ＤＦＰ太丸ゴシック体"/>
                  <a:ea typeface="ＤＦＰ太丸ゴシック体"/>
                  <a:cs typeface="ＤＦＰ太丸ゴシック体"/>
                </a:endParaRPr>
              </a:p>
            </p:txBody>
          </p:sp>
        </p:grpSp>
        <p:grpSp>
          <p:nvGrpSpPr>
            <p:cNvPr id="165" name="図形グループ 164"/>
            <p:cNvGrpSpPr/>
            <p:nvPr/>
          </p:nvGrpSpPr>
          <p:grpSpPr>
            <a:xfrm>
              <a:off x="1578541" y="3656929"/>
              <a:ext cx="377026" cy="406369"/>
              <a:chOff x="299588" y="3402001"/>
              <a:chExt cx="377026" cy="406369"/>
            </a:xfrm>
          </p:grpSpPr>
          <p:sp>
            <p:nvSpPr>
              <p:cNvPr id="166" name="円/楕円 165"/>
              <p:cNvSpPr/>
              <p:nvPr/>
            </p:nvSpPr>
            <p:spPr>
              <a:xfrm>
                <a:off x="307156" y="3448370"/>
                <a:ext cx="360000" cy="360000"/>
              </a:xfrm>
              <a:prstGeom prst="ellipse">
                <a:avLst/>
              </a:prstGeom>
              <a:solidFill>
                <a:srgbClr val="FD4B4C"/>
              </a:solidFill>
              <a:ln>
                <a:solidFill>
                  <a:srgbClr val="FF0000"/>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7" name="テキスト ボックス 166"/>
              <p:cNvSpPr txBox="1"/>
              <p:nvPr/>
            </p:nvSpPr>
            <p:spPr>
              <a:xfrm>
                <a:off x="299588" y="3402001"/>
                <a:ext cx="377026" cy="400110"/>
              </a:xfrm>
              <a:prstGeom prst="rect">
                <a:avLst/>
              </a:prstGeom>
              <a:noFill/>
            </p:spPr>
            <p:txBody>
              <a:bodyPr wrap="none" rtlCol="0">
                <a:spAutoFit/>
              </a:bodyPr>
              <a:lstStyle/>
              <a:p>
                <a:r>
                  <a:rPr lang="en-US" altLang="ja-JP" sz="2000" dirty="0">
                    <a:solidFill>
                      <a:srgbClr val="000090"/>
                    </a:solidFill>
                    <a:latin typeface="ＤＦＰ太丸ゴシック体"/>
                    <a:ea typeface="ＤＦＰ太丸ゴシック体"/>
                    <a:cs typeface="ＤＦＰ太丸ゴシック体"/>
                  </a:rPr>
                  <a:t>E</a:t>
                </a:r>
                <a:endParaRPr kumimoji="1" lang="ja-JP" altLang="en-US" sz="2000" dirty="0">
                  <a:solidFill>
                    <a:srgbClr val="000090"/>
                  </a:solidFill>
                  <a:latin typeface="ＤＦＰ太丸ゴシック体"/>
                  <a:ea typeface="ＤＦＰ太丸ゴシック体"/>
                  <a:cs typeface="ＤＦＰ太丸ゴシック体"/>
                </a:endParaRPr>
              </a:p>
            </p:txBody>
          </p:sp>
        </p:grpSp>
        <p:grpSp>
          <p:nvGrpSpPr>
            <p:cNvPr id="15" name="図形グループ 14"/>
            <p:cNvGrpSpPr/>
            <p:nvPr/>
          </p:nvGrpSpPr>
          <p:grpSpPr>
            <a:xfrm>
              <a:off x="285477" y="3402001"/>
              <a:ext cx="377281" cy="406369"/>
              <a:chOff x="299588" y="3402001"/>
              <a:chExt cx="377281" cy="406369"/>
            </a:xfrm>
          </p:grpSpPr>
          <p:sp>
            <p:nvSpPr>
              <p:cNvPr id="13" name="円/楕円 12"/>
              <p:cNvSpPr/>
              <p:nvPr/>
            </p:nvSpPr>
            <p:spPr>
              <a:xfrm>
                <a:off x="307156" y="3448370"/>
                <a:ext cx="360000" cy="360000"/>
              </a:xfrm>
              <a:prstGeom prst="ellipse">
                <a:avLst/>
              </a:prstGeom>
              <a:solidFill>
                <a:srgbClr val="FD4B4C"/>
              </a:solidFill>
              <a:ln>
                <a:solidFill>
                  <a:srgbClr val="FF0000"/>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299588" y="3402001"/>
                <a:ext cx="377281" cy="400110"/>
              </a:xfrm>
              <a:prstGeom prst="rect">
                <a:avLst/>
              </a:prstGeom>
              <a:noFill/>
            </p:spPr>
            <p:txBody>
              <a:bodyPr wrap="none" rtlCol="0">
                <a:spAutoFit/>
              </a:bodyPr>
              <a:lstStyle/>
              <a:p>
                <a:r>
                  <a:rPr kumimoji="1" lang="en-US" altLang="ja-JP" sz="2000" dirty="0" smtClean="0">
                    <a:solidFill>
                      <a:srgbClr val="000090"/>
                    </a:solidFill>
                    <a:latin typeface="ＤＦＰ太丸ゴシック体"/>
                    <a:ea typeface="ＤＦＰ太丸ゴシック体"/>
                    <a:cs typeface="ＤＦＰ太丸ゴシック体"/>
                  </a:rPr>
                  <a:t>H</a:t>
                </a:r>
                <a:endParaRPr kumimoji="1" lang="ja-JP" altLang="en-US" sz="2000" dirty="0">
                  <a:solidFill>
                    <a:srgbClr val="000090"/>
                  </a:solidFill>
                  <a:latin typeface="ＤＦＰ太丸ゴシック体"/>
                  <a:ea typeface="ＤＦＰ太丸ゴシック体"/>
                  <a:cs typeface="ＤＦＰ太丸ゴシック体"/>
                </a:endParaRPr>
              </a:p>
            </p:txBody>
          </p:sp>
        </p:grpSp>
        <p:grpSp>
          <p:nvGrpSpPr>
            <p:cNvPr id="141" name="図形グループ 140"/>
            <p:cNvGrpSpPr/>
            <p:nvPr/>
          </p:nvGrpSpPr>
          <p:grpSpPr>
            <a:xfrm>
              <a:off x="668841" y="3402001"/>
              <a:ext cx="360000" cy="406369"/>
              <a:chOff x="307156" y="3402001"/>
              <a:chExt cx="360000" cy="406369"/>
            </a:xfrm>
          </p:grpSpPr>
          <p:sp>
            <p:nvSpPr>
              <p:cNvPr id="142" name="円/楕円 141"/>
              <p:cNvSpPr/>
              <p:nvPr/>
            </p:nvSpPr>
            <p:spPr>
              <a:xfrm>
                <a:off x="307156" y="3448370"/>
                <a:ext cx="360000" cy="360000"/>
              </a:xfrm>
              <a:prstGeom prst="ellipse">
                <a:avLst/>
              </a:prstGeom>
              <a:solidFill>
                <a:srgbClr val="FD4B4C"/>
              </a:solidFill>
              <a:ln>
                <a:solidFill>
                  <a:srgbClr val="FF0000"/>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3" name="テキスト ボックス 142"/>
              <p:cNvSpPr txBox="1"/>
              <p:nvPr/>
            </p:nvSpPr>
            <p:spPr>
              <a:xfrm>
                <a:off x="356032" y="3402001"/>
                <a:ext cx="242117" cy="400110"/>
              </a:xfrm>
              <a:prstGeom prst="rect">
                <a:avLst/>
              </a:prstGeom>
              <a:noFill/>
            </p:spPr>
            <p:txBody>
              <a:bodyPr wrap="none" rtlCol="0">
                <a:spAutoFit/>
              </a:bodyPr>
              <a:lstStyle/>
              <a:p>
                <a:pPr algn="ctr"/>
                <a:r>
                  <a:rPr lang="en-US" altLang="ja-JP" sz="2000" dirty="0" smtClean="0">
                    <a:solidFill>
                      <a:srgbClr val="000090"/>
                    </a:solidFill>
                    <a:latin typeface="ＤＦＰ太丸ゴシック体"/>
                    <a:ea typeface="ＤＦＰ太丸ゴシック体"/>
                    <a:cs typeface="ＤＦＰ太丸ゴシック体"/>
                  </a:rPr>
                  <a:t>I</a:t>
                </a:r>
                <a:endParaRPr kumimoji="1" lang="ja-JP" altLang="en-US" sz="2000" dirty="0">
                  <a:solidFill>
                    <a:srgbClr val="000090"/>
                  </a:solidFill>
                  <a:latin typeface="ＤＦＰ太丸ゴシック体"/>
                  <a:ea typeface="ＤＦＰ太丸ゴシック体"/>
                  <a:cs typeface="ＤＦＰ太丸ゴシック体"/>
                </a:endParaRPr>
              </a:p>
            </p:txBody>
          </p:sp>
        </p:grpSp>
        <p:grpSp>
          <p:nvGrpSpPr>
            <p:cNvPr id="144" name="図形グループ 143"/>
            <p:cNvGrpSpPr/>
            <p:nvPr/>
          </p:nvGrpSpPr>
          <p:grpSpPr>
            <a:xfrm>
              <a:off x="1036332" y="3395742"/>
              <a:ext cx="377793" cy="406369"/>
              <a:chOff x="299588" y="3402001"/>
              <a:chExt cx="377793" cy="406369"/>
            </a:xfrm>
          </p:grpSpPr>
          <p:sp>
            <p:nvSpPr>
              <p:cNvPr id="145" name="円/楕円 144"/>
              <p:cNvSpPr/>
              <p:nvPr/>
            </p:nvSpPr>
            <p:spPr>
              <a:xfrm>
                <a:off x="307156" y="3448370"/>
                <a:ext cx="360000" cy="360000"/>
              </a:xfrm>
              <a:prstGeom prst="ellipse">
                <a:avLst/>
              </a:prstGeom>
              <a:solidFill>
                <a:srgbClr val="FD4B4C"/>
              </a:solidFill>
              <a:ln>
                <a:solidFill>
                  <a:srgbClr val="FF0000"/>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6" name="テキスト ボックス 145"/>
              <p:cNvSpPr txBox="1"/>
              <p:nvPr/>
            </p:nvSpPr>
            <p:spPr>
              <a:xfrm>
                <a:off x="299588" y="3402001"/>
                <a:ext cx="377793" cy="400110"/>
              </a:xfrm>
              <a:prstGeom prst="rect">
                <a:avLst/>
              </a:prstGeom>
              <a:noFill/>
            </p:spPr>
            <p:txBody>
              <a:bodyPr wrap="none" rtlCol="0">
                <a:spAutoFit/>
              </a:bodyPr>
              <a:lstStyle/>
              <a:p>
                <a:r>
                  <a:rPr lang="en-US" altLang="ja-JP" sz="2000" dirty="0">
                    <a:solidFill>
                      <a:srgbClr val="000090"/>
                    </a:solidFill>
                    <a:latin typeface="ＤＦＰ太丸ゴシック体"/>
                    <a:ea typeface="ＤＦＰ太丸ゴシック体"/>
                    <a:cs typeface="ＤＦＰ太丸ゴシック体"/>
                  </a:rPr>
                  <a:t>G</a:t>
                </a:r>
                <a:endParaRPr kumimoji="1" lang="ja-JP" altLang="en-US" sz="2000" dirty="0">
                  <a:solidFill>
                    <a:srgbClr val="000090"/>
                  </a:solidFill>
                  <a:latin typeface="ＤＦＰ太丸ゴシック体"/>
                  <a:ea typeface="ＤＦＰ太丸ゴシック体"/>
                  <a:cs typeface="ＤＦＰ太丸ゴシック体"/>
                </a:endParaRPr>
              </a:p>
            </p:txBody>
          </p:sp>
        </p:grpSp>
        <p:grpSp>
          <p:nvGrpSpPr>
            <p:cNvPr id="147" name="図形グループ 146"/>
            <p:cNvGrpSpPr/>
            <p:nvPr/>
          </p:nvGrpSpPr>
          <p:grpSpPr>
            <a:xfrm>
              <a:off x="1409198" y="3395742"/>
              <a:ext cx="377281" cy="406369"/>
              <a:chOff x="299588" y="3402001"/>
              <a:chExt cx="377281" cy="406369"/>
            </a:xfrm>
          </p:grpSpPr>
          <p:sp>
            <p:nvSpPr>
              <p:cNvPr id="148" name="円/楕円 147"/>
              <p:cNvSpPr/>
              <p:nvPr/>
            </p:nvSpPr>
            <p:spPr>
              <a:xfrm>
                <a:off x="307156" y="3448370"/>
                <a:ext cx="360000" cy="360000"/>
              </a:xfrm>
              <a:prstGeom prst="ellipse">
                <a:avLst/>
              </a:prstGeom>
              <a:solidFill>
                <a:srgbClr val="FD4B4C"/>
              </a:solidFill>
              <a:ln>
                <a:solidFill>
                  <a:srgbClr val="FF0000"/>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9" name="テキスト ボックス 148"/>
              <p:cNvSpPr txBox="1"/>
              <p:nvPr/>
            </p:nvSpPr>
            <p:spPr>
              <a:xfrm>
                <a:off x="299588" y="3402001"/>
                <a:ext cx="377281" cy="400110"/>
              </a:xfrm>
              <a:prstGeom prst="rect">
                <a:avLst/>
              </a:prstGeom>
              <a:noFill/>
            </p:spPr>
            <p:txBody>
              <a:bodyPr wrap="none" rtlCol="0">
                <a:spAutoFit/>
              </a:bodyPr>
              <a:lstStyle/>
              <a:p>
                <a:r>
                  <a:rPr kumimoji="1" lang="en-US" altLang="ja-JP" sz="2000" dirty="0" smtClean="0">
                    <a:solidFill>
                      <a:srgbClr val="000090"/>
                    </a:solidFill>
                    <a:latin typeface="ＤＦＰ太丸ゴシック体"/>
                    <a:ea typeface="ＤＦＰ太丸ゴシック体"/>
                    <a:cs typeface="ＤＦＰ太丸ゴシック体"/>
                  </a:rPr>
                  <a:t>H</a:t>
                </a:r>
                <a:endParaRPr kumimoji="1" lang="ja-JP" altLang="en-US" sz="2000" dirty="0">
                  <a:solidFill>
                    <a:srgbClr val="000090"/>
                  </a:solidFill>
                  <a:latin typeface="ＤＦＰ太丸ゴシック体"/>
                  <a:ea typeface="ＤＦＰ太丸ゴシック体"/>
                  <a:cs typeface="ＤＦＰ太丸ゴシック体"/>
                </a:endParaRPr>
              </a:p>
            </p:txBody>
          </p:sp>
        </p:grpSp>
      </p:grpSp>
      <p:grpSp>
        <p:nvGrpSpPr>
          <p:cNvPr id="36" name="図形グループ 35"/>
          <p:cNvGrpSpPr/>
          <p:nvPr/>
        </p:nvGrpSpPr>
        <p:grpSpPr>
          <a:xfrm>
            <a:off x="2617621" y="3471242"/>
            <a:ext cx="1883420" cy="409828"/>
            <a:chOff x="2617621" y="3471242"/>
            <a:chExt cx="1883420" cy="409828"/>
          </a:xfrm>
        </p:grpSpPr>
        <p:grpSp>
          <p:nvGrpSpPr>
            <p:cNvPr id="28" name="図形グループ 27"/>
            <p:cNvGrpSpPr/>
            <p:nvPr/>
          </p:nvGrpSpPr>
          <p:grpSpPr>
            <a:xfrm>
              <a:off x="2617621" y="3471242"/>
              <a:ext cx="377026" cy="409828"/>
              <a:chOff x="2815175" y="3471242"/>
              <a:chExt cx="377026" cy="409828"/>
            </a:xfrm>
          </p:grpSpPr>
          <p:sp>
            <p:nvSpPr>
              <p:cNvPr id="26" name="円/楕円 25"/>
              <p:cNvSpPr/>
              <p:nvPr/>
            </p:nvSpPr>
            <p:spPr>
              <a:xfrm>
                <a:off x="2817927" y="3521070"/>
                <a:ext cx="360000" cy="360000"/>
              </a:xfrm>
              <a:prstGeom prst="ellipse">
                <a:avLst/>
              </a:prstGeom>
              <a:solidFill>
                <a:srgbClr val="FFE473"/>
              </a:solidFill>
              <a:ln>
                <a:solidFill>
                  <a:srgbClr val="FFFF00"/>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 name="テキスト ボックス 26"/>
              <p:cNvSpPr txBox="1"/>
              <p:nvPr/>
            </p:nvSpPr>
            <p:spPr>
              <a:xfrm>
                <a:off x="2815175" y="3471242"/>
                <a:ext cx="377026" cy="400110"/>
              </a:xfrm>
              <a:prstGeom prst="rect">
                <a:avLst/>
              </a:prstGeom>
              <a:noFill/>
            </p:spPr>
            <p:txBody>
              <a:bodyPr wrap="none" rtlCol="0">
                <a:spAutoFit/>
              </a:bodyPr>
              <a:lstStyle/>
              <a:p>
                <a:r>
                  <a:rPr kumimoji="1" lang="en-US" altLang="ja-JP" sz="2000" dirty="0" smtClean="0">
                    <a:solidFill>
                      <a:srgbClr val="000090"/>
                    </a:solidFill>
                    <a:latin typeface="ＤＦＰ太丸ゴシック体"/>
                    <a:ea typeface="ＤＦＰ太丸ゴシック体"/>
                    <a:cs typeface="ＤＦＰ太丸ゴシック体"/>
                  </a:rPr>
                  <a:t>S</a:t>
                </a:r>
                <a:endParaRPr kumimoji="1" lang="ja-JP" altLang="en-US" sz="2000" dirty="0">
                  <a:solidFill>
                    <a:srgbClr val="000090"/>
                  </a:solidFill>
                  <a:latin typeface="ＤＦＰ太丸ゴシック体"/>
                  <a:ea typeface="ＤＦＰ太丸ゴシック体"/>
                  <a:cs typeface="ＤＦＰ太丸ゴシック体"/>
                </a:endParaRPr>
              </a:p>
            </p:txBody>
          </p:sp>
        </p:grpSp>
        <p:grpSp>
          <p:nvGrpSpPr>
            <p:cNvPr id="171" name="図形グループ 170"/>
            <p:cNvGrpSpPr/>
            <p:nvPr/>
          </p:nvGrpSpPr>
          <p:grpSpPr>
            <a:xfrm>
              <a:off x="2998094" y="3471242"/>
              <a:ext cx="377539" cy="409828"/>
              <a:chOff x="2815175" y="3471242"/>
              <a:chExt cx="377539" cy="409828"/>
            </a:xfrm>
          </p:grpSpPr>
          <p:sp>
            <p:nvSpPr>
              <p:cNvPr id="172" name="円/楕円 171"/>
              <p:cNvSpPr/>
              <p:nvPr/>
            </p:nvSpPr>
            <p:spPr>
              <a:xfrm>
                <a:off x="2817927" y="3521070"/>
                <a:ext cx="360000" cy="360000"/>
              </a:xfrm>
              <a:prstGeom prst="ellipse">
                <a:avLst/>
              </a:prstGeom>
              <a:solidFill>
                <a:srgbClr val="FFE473"/>
              </a:solidFill>
              <a:ln>
                <a:solidFill>
                  <a:srgbClr val="FFFF00"/>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3" name="テキスト ボックス 172"/>
              <p:cNvSpPr txBox="1"/>
              <p:nvPr/>
            </p:nvSpPr>
            <p:spPr>
              <a:xfrm>
                <a:off x="2815175" y="3471242"/>
                <a:ext cx="377539" cy="400110"/>
              </a:xfrm>
              <a:prstGeom prst="rect">
                <a:avLst/>
              </a:prstGeom>
              <a:noFill/>
            </p:spPr>
            <p:txBody>
              <a:bodyPr wrap="none" rtlCol="0">
                <a:spAutoFit/>
              </a:bodyPr>
              <a:lstStyle/>
              <a:p>
                <a:r>
                  <a:rPr lang="en-US" altLang="ja-JP" sz="2000" dirty="0">
                    <a:solidFill>
                      <a:srgbClr val="000090"/>
                    </a:solidFill>
                    <a:latin typeface="ＤＦＰ太丸ゴシック体"/>
                    <a:ea typeface="ＤＦＰ太丸ゴシック体"/>
                    <a:cs typeface="ＤＦＰ太丸ゴシック体"/>
                  </a:rPr>
                  <a:t>C</a:t>
                </a:r>
                <a:endParaRPr kumimoji="1" lang="ja-JP" altLang="en-US" sz="2000" dirty="0">
                  <a:solidFill>
                    <a:srgbClr val="000090"/>
                  </a:solidFill>
                  <a:latin typeface="ＤＦＰ太丸ゴシック体"/>
                  <a:ea typeface="ＤＦＰ太丸ゴシック体"/>
                  <a:cs typeface="ＤＦＰ太丸ゴシック体"/>
                </a:endParaRPr>
              </a:p>
            </p:txBody>
          </p:sp>
        </p:grpSp>
        <p:grpSp>
          <p:nvGrpSpPr>
            <p:cNvPr id="177" name="図形グループ 176"/>
            <p:cNvGrpSpPr/>
            <p:nvPr/>
          </p:nvGrpSpPr>
          <p:grpSpPr>
            <a:xfrm>
              <a:off x="3363855" y="3471242"/>
              <a:ext cx="382153" cy="409828"/>
              <a:chOff x="2815175" y="3471242"/>
              <a:chExt cx="382153" cy="409828"/>
            </a:xfrm>
          </p:grpSpPr>
          <p:sp>
            <p:nvSpPr>
              <p:cNvPr id="178" name="円/楕円 177"/>
              <p:cNvSpPr/>
              <p:nvPr/>
            </p:nvSpPr>
            <p:spPr>
              <a:xfrm>
                <a:off x="2817927" y="3521070"/>
                <a:ext cx="360000" cy="360000"/>
              </a:xfrm>
              <a:prstGeom prst="ellipse">
                <a:avLst/>
              </a:prstGeom>
              <a:solidFill>
                <a:srgbClr val="FFE473"/>
              </a:solidFill>
              <a:ln>
                <a:solidFill>
                  <a:srgbClr val="FFFF00"/>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9" name="テキスト ボックス 178"/>
              <p:cNvSpPr txBox="1"/>
              <p:nvPr/>
            </p:nvSpPr>
            <p:spPr>
              <a:xfrm>
                <a:off x="2815175" y="3471242"/>
                <a:ext cx="382153" cy="400110"/>
              </a:xfrm>
              <a:prstGeom prst="rect">
                <a:avLst/>
              </a:prstGeom>
              <a:noFill/>
            </p:spPr>
            <p:txBody>
              <a:bodyPr wrap="none" rtlCol="0">
                <a:spAutoFit/>
              </a:bodyPr>
              <a:lstStyle/>
              <a:p>
                <a:r>
                  <a:rPr kumimoji="1" lang="en-US" altLang="ja-JP" sz="2000" dirty="0" smtClean="0">
                    <a:solidFill>
                      <a:srgbClr val="000090"/>
                    </a:solidFill>
                    <a:latin typeface="ＤＦＰ太丸ゴシック体"/>
                    <a:ea typeface="ＤＦＰ太丸ゴシック体"/>
                    <a:cs typeface="ＤＦＰ太丸ゴシック体"/>
                  </a:rPr>
                  <a:t>O</a:t>
                </a:r>
                <a:endParaRPr kumimoji="1" lang="ja-JP" altLang="en-US" sz="2000" dirty="0">
                  <a:solidFill>
                    <a:srgbClr val="000090"/>
                  </a:solidFill>
                  <a:latin typeface="ＤＦＰ太丸ゴシック体"/>
                  <a:ea typeface="ＤＦＰ太丸ゴシック体"/>
                  <a:cs typeface="ＤＦＰ太丸ゴシック体"/>
                </a:endParaRPr>
              </a:p>
            </p:txBody>
          </p:sp>
        </p:grpSp>
        <p:grpSp>
          <p:nvGrpSpPr>
            <p:cNvPr id="180" name="図形グループ 179"/>
            <p:cNvGrpSpPr/>
            <p:nvPr/>
          </p:nvGrpSpPr>
          <p:grpSpPr>
            <a:xfrm>
              <a:off x="3745895" y="3471242"/>
              <a:ext cx="377026" cy="409828"/>
              <a:chOff x="2815175" y="3471242"/>
              <a:chExt cx="377026" cy="409828"/>
            </a:xfrm>
          </p:grpSpPr>
          <p:sp>
            <p:nvSpPr>
              <p:cNvPr id="181" name="円/楕円 180"/>
              <p:cNvSpPr/>
              <p:nvPr/>
            </p:nvSpPr>
            <p:spPr>
              <a:xfrm>
                <a:off x="2817927" y="3521070"/>
                <a:ext cx="360000" cy="360000"/>
              </a:xfrm>
              <a:prstGeom prst="ellipse">
                <a:avLst/>
              </a:prstGeom>
              <a:solidFill>
                <a:srgbClr val="FFE473"/>
              </a:solidFill>
              <a:ln>
                <a:solidFill>
                  <a:srgbClr val="FFFF00"/>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2" name="テキスト ボックス 181"/>
              <p:cNvSpPr txBox="1"/>
              <p:nvPr/>
            </p:nvSpPr>
            <p:spPr>
              <a:xfrm>
                <a:off x="2815175" y="3471242"/>
                <a:ext cx="377026" cy="400110"/>
              </a:xfrm>
              <a:prstGeom prst="rect">
                <a:avLst/>
              </a:prstGeom>
              <a:noFill/>
            </p:spPr>
            <p:txBody>
              <a:bodyPr wrap="none" rtlCol="0">
                <a:spAutoFit/>
              </a:bodyPr>
              <a:lstStyle/>
              <a:p>
                <a:r>
                  <a:rPr lang="en-US" altLang="ja-JP" sz="2000" dirty="0">
                    <a:solidFill>
                      <a:srgbClr val="000090"/>
                    </a:solidFill>
                    <a:latin typeface="ＤＦＰ太丸ゴシック体"/>
                    <a:ea typeface="ＤＦＰ太丸ゴシック体"/>
                    <a:cs typeface="ＤＦＰ太丸ゴシック体"/>
                  </a:rPr>
                  <a:t>R</a:t>
                </a:r>
                <a:endParaRPr kumimoji="1" lang="ja-JP" altLang="en-US" sz="2000" dirty="0">
                  <a:solidFill>
                    <a:srgbClr val="000090"/>
                  </a:solidFill>
                  <a:latin typeface="ＤＦＰ太丸ゴシック体"/>
                  <a:ea typeface="ＤＦＰ太丸ゴシック体"/>
                  <a:cs typeface="ＤＦＰ太丸ゴシック体"/>
                </a:endParaRPr>
              </a:p>
            </p:txBody>
          </p:sp>
        </p:grpSp>
        <p:grpSp>
          <p:nvGrpSpPr>
            <p:cNvPr id="183" name="図形グループ 182"/>
            <p:cNvGrpSpPr/>
            <p:nvPr/>
          </p:nvGrpSpPr>
          <p:grpSpPr>
            <a:xfrm>
              <a:off x="4124015" y="3471242"/>
              <a:ext cx="377026" cy="409828"/>
              <a:chOff x="2815175" y="3471242"/>
              <a:chExt cx="377026" cy="409828"/>
            </a:xfrm>
          </p:grpSpPr>
          <p:sp>
            <p:nvSpPr>
              <p:cNvPr id="184" name="円/楕円 183"/>
              <p:cNvSpPr/>
              <p:nvPr/>
            </p:nvSpPr>
            <p:spPr>
              <a:xfrm>
                <a:off x="2817927" y="3521070"/>
                <a:ext cx="360000" cy="360000"/>
              </a:xfrm>
              <a:prstGeom prst="ellipse">
                <a:avLst/>
              </a:prstGeom>
              <a:solidFill>
                <a:srgbClr val="FFE473"/>
              </a:solidFill>
              <a:ln>
                <a:solidFill>
                  <a:srgbClr val="FFFF00"/>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5" name="テキスト ボックス 184"/>
              <p:cNvSpPr txBox="1"/>
              <p:nvPr/>
            </p:nvSpPr>
            <p:spPr>
              <a:xfrm>
                <a:off x="2815175" y="3471242"/>
                <a:ext cx="377026" cy="400110"/>
              </a:xfrm>
              <a:prstGeom prst="rect">
                <a:avLst/>
              </a:prstGeom>
              <a:noFill/>
            </p:spPr>
            <p:txBody>
              <a:bodyPr wrap="none" rtlCol="0">
                <a:spAutoFit/>
              </a:bodyPr>
              <a:lstStyle/>
              <a:p>
                <a:r>
                  <a:rPr lang="en-US" altLang="ja-JP" sz="2000" dirty="0">
                    <a:solidFill>
                      <a:srgbClr val="000090"/>
                    </a:solidFill>
                    <a:latin typeface="ＤＦＰ太丸ゴシック体"/>
                    <a:ea typeface="ＤＦＰ太丸ゴシック体"/>
                    <a:cs typeface="ＤＦＰ太丸ゴシック体"/>
                  </a:rPr>
                  <a:t>E</a:t>
                </a:r>
                <a:endParaRPr kumimoji="1" lang="ja-JP" altLang="en-US" sz="2000" dirty="0">
                  <a:solidFill>
                    <a:srgbClr val="000090"/>
                  </a:solidFill>
                  <a:latin typeface="ＤＦＰ太丸ゴシック体"/>
                  <a:ea typeface="ＤＦＰ太丸ゴシック体"/>
                  <a:cs typeface="ＤＦＰ太丸ゴシック体"/>
                </a:endParaRPr>
              </a:p>
            </p:txBody>
          </p:sp>
        </p:grpSp>
      </p:grpSp>
      <p:grpSp>
        <p:nvGrpSpPr>
          <p:cNvPr id="186" name="図形グループ 185"/>
          <p:cNvGrpSpPr/>
          <p:nvPr/>
        </p:nvGrpSpPr>
        <p:grpSpPr>
          <a:xfrm>
            <a:off x="-56124" y="201994"/>
            <a:ext cx="3290533" cy="1667046"/>
            <a:chOff x="-56124" y="201994"/>
            <a:chExt cx="3290533" cy="1667046"/>
          </a:xfrm>
        </p:grpSpPr>
        <p:sp>
          <p:nvSpPr>
            <p:cNvPr id="52" name="爆発 1 51"/>
            <p:cNvSpPr/>
            <p:nvPr/>
          </p:nvSpPr>
          <p:spPr>
            <a:xfrm rot="20399855">
              <a:off x="-56124" y="201994"/>
              <a:ext cx="3290533" cy="1667046"/>
            </a:xfrm>
            <a:prstGeom prst="irregularSeal1">
              <a:avLst/>
            </a:prstGeom>
            <a:solidFill>
              <a:srgbClr val="FFE473"/>
            </a:solidFill>
            <a:ln>
              <a:solidFill>
                <a:schemeClr val="accent6"/>
              </a:solidFill>
            </a:ln>
            <a:scene3d>
              <a:camera prst="orthographicFront"/>
              <a:lightRig rig="threePt" dir="t"/>
            </a:scene3d>
            <a:sp3d>
              <a:bevelT w="139700" prst="cross"/>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dirty="0">
                <a:solidFill>
                  <a:srgbClr val="000090"/>
                </a:solidFill>
                <a:latin typeface="ＤＦＰ太丸ゴシック体"/>
                <a:ea typeface="ＤＦＰ太丸ゴシック体"/>
                <a:cs typeface="ＤＦＰ太丸ゴシック体"/>
              </a:endParaRPr>
            </a:p>
          </p:txBody>
        </p:sp>
        <p:sp>
          <p:nvSpPr>
            <p:cNvPr id="53" name="テキスト ボックス 52"/>
            <p:cNvSpPr txBox="1"/>
            <p:nvPr/>
          </p:nvSpPr>
          <p:spPr>
            <a:xfrm rot="20220324">
              <a:off x="309133" y="696135"/>
              <a:ext cx="2441694" cy="523220"/>
            </a:xfrm>
            <a:prstGeom prst="rect">
              <a:avLst/>
            </a:prstGeom>
            <a:noFill/>
          </p:spPr>
          <p:txBody>
            <a:bodyPr wrap="none" rtlCol="0">
              <a:spAutoFit/>
            </a:bodyPr>
            <a:lstStyle/>
            <a:p>
              <a:r>
                <a:rPr kumimoji="1" lang="en-US" altLang="ja-JP" sz="2800" b="1" spc="200" dirty="0" smtClean="0">
                  <a:ln w="29210">
                    <a:solidFill>
                      <a:srgbClr val="E62B2B"/>
                    </a:solidFill>
                  </a:ln>
                  <a:solidFill>
                    <a:srgbClr val="E62B2B">
                      <a:alpha val="50000"/>
                    </a:srgbClr>
                  </a:solidFill>
                  <a:effectLst>
                    <a:innerShdw blurRad="50800" dist="50800" dir="8100000">
                      <a:srgbClr val="7D7D7D">
                        <a:alpha val="73000"/>
                      </a:srgbClr>
                    </a:innerShdw>
                  </a:effectLst>
                  <a:latin typeface="ＤＦＰ太丸ゴシック体"/>
                  <a:ea typeface="ＤＦＰ太丸ゴシック体"/>
                  <a:cs typeface="ＤＦＰ太丸ゴシック体"/>
                </a:rPr>
                <a:t>High Score</a:t>
              </a:r>
              <a:endParaRPr kumimoji="1" lang="ja-JP" altLang="en-US" sz="2800" b="1" spc="200" dirty="0">
                <a:ln w="29210">
                  <a:solidFill>
                    <a:srgbClr val="E62B2B"/>
                  </a:solidFill>
                </a:ln>
                <a:solidFill>
                  <a:srgbClr val="E62B2B">
                    <a:alpha val="50000"/>
                  </a:srgbClr>
                </a:solidFill>
                <a:effectLst>
                  <a:innerShdw blurRad="50800" dist="50800" dir="8100000">
                    <a:srgbClr val="7D7D7D">
                      <a:alpha val="73000"/>
                    </a:srgbClr>
                  </a:innerShdw>
                </a:effectLst>
                <a:latin typeface="ＤＦＰ太丸ゴシック体"/>
                <a:ea typeface="ＤＦＰ太丸ゴシック体"/>
                <a:cs typeface="ＤＦＰ太丸ゴシック体"/>
              </a:endParaRPr>
            </a:p>
          </p:txBody>
        </p:sp>
      </p:grpSp>
      <p:sp>
        <p:nvSpPr>
          <p:cNvPr id="162" name="円/楕円 161"/>
          <p:cNvSpPr/>
          <p:nvPr/>
        </p:nvSpPr>
        <p:spPr>
          <a:xfrm>
            <a:off x="3163982" y="280438"/>
            <a:ext cx="3780000" cy="806586"/>
          </a:xfrm>
          <a:prstGeom prst="ellipse">
            <a:avLst/>
          </a:prstGeom>
          <a:solidFill>
            <a:schemeClr val="accent5"/>
          </a:solidFill>
          <a:effectLst>
            <a:glow rad="139700">
              <a:schemeClr val="accent5">
                <a:alpha val="72000"/>
              </a:schemeClr>
            </a:glow>
            <a:outerShdw blurRad="40000" dist="23000" dir="5400000" rotWithShape="0">
              <a:srgbClr val="000000">
                <a:alpha val="35000"/>
              </a:srgbClr>
            </a:outerShdw>
            <a:softEdge rad="1651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800" dirty="0" smtClean="0">
                <a:latin typeface="03スマートフォントUI"/>
                <a:ea typeface="03スマートフォントUI"/>
                <a:cs typeface="03スマートフォントUI"/>
              </a:rPr>
              <a:t>High Score</a:t>
            </a:r>
            <a:endParaRPr kumimoji="1" lang="ja-JP" altLang="en-US" sz="2800" dirty="0">
              <a:latin typeface="03スマートフォントUI"/>
              <a:ea typeface="03スマートフォントUI"/>
              <a:cs typeface="03スマートフォントUI"/>
            </a:endParaRPr>
          </a:p>
        </p:txBody>
      </p:sp>
      <p:sp>
        <p:nvSpPr>
          <p:cNvPr id="2" name="テキスト ボックス 1"/>
          <p:cNvSpPr txBox="1"/>
          <p:nvPr/>
        </p:nvSpPr>
        <p:spPr>
          <a:xfrm rot="20507465">
            <a:off x="3030485" y="1200164"/>
            <a:ext cx="2404350" cy="584776"/>
          </a:xfrm>
          <a:prstGeom prst="rect">
            <a:avLst/>
          </a:prstGeom>
          <a:noFill/>
        </p:spPr>
        <p:txBody>
          <a:bodyPr wrap="none" rtlCol="0">
            <a:prstTxWarp prst="textArchUp">
              <a:avLst/>
            </a:prstTxWarp>
            <a:spAutoFit/>
          </a:bodyPr>
          <a:lstStyle/>
          <a:p>
            <a:r>
              <a:rPr kumimoji="1" lang="en-US" altLang="ja-JP" sz="3200" dirty="0" smtClean="0">
                <a:solidFill>
                  <a:schemeClr val="bg1"/>
                </a:solidFill>
                <a:effectLst>
                  <a:glow rad="101600">
                    <a:schemeClr val="accent6">
                      <a:satMod val="175000"/>
                      <a:alpha val="40000"/>
                    </a:schemeClr>
                  </a:glow>
                </a:effectLst>
                <a:latin typeface="01フロップデザイン"/>
                <a:ea typeface="01フロップデザイン"/>
                <a:cs typeface="01フロップデザイン"/>
              </a:rPr>
              <a:t>High Score</a:t>
            </a:r>
            <a:endParaRPr kumimoji="1" lang="ja-JP" altLang="en-US" sz="3200" dirty="0">
              <a:solidFill>
                <a:schemeClr val="bg1"/>
              </a:solidFill>
              <a:effectLst>
                <a:glow rad="101600">
                  <a:schemeClr val="accent6">
                    <a:satMod val="175000"/>
                    <a:alpha val="40000"/>
                  </a:schemeClr>
                </a:glow>
              </a:effectLst>
              <a:latin typeface="01フロップデザイン"/>
              <a:ea typeface="01フロップデザイン"/>
              <a:cs typeface="01フロップデザイン"/>
            </a:endParaRPr>
          </a:p>
        </p:txBody>
      </p:sp>
    </p:spTree>
    <p:extLst>
      <p:ext uri="{BB962C8B-B14F-4D97-AF65-F5344CB8AC3E}">
        <p14:creationId xmlns:p14="http://schemas.microsoft.com/office/powerpoint/2010/main" val="1820985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円/楕円 1"/>
          <p:cNvSpPr/>
          <p:nvPr/>
        </p:nvSpPr>
        <p:spPr>
          <a:xfrm>
            <a:off x="3131720" y="1120155"/>
            <a:ext cx="1081759" cy="1080000"/>
          </a:xfrm>
          <a:prstGeom prst="ellipse">
            <a:avLst/>
          </a:prstGeom>
          <a:gradFill flip="none" rotWithShape="1">
            <a:gsLst>
              <a:gs pos="71000">
                <a:schemeClr val="tx1"/>
              </a:gs>
              <a:gs pos="0">
                <a:schemeClr val="bg1"/>
              </a:gs>
            </a:gsLst>
            <a:path path="circle">
              <a:fillToRect l="50000" t="50000" r="50000" b="50000"/>
            </a:path>
            <a:tileRect/>
          </a:gradFill>
          <a:effectLst>
            <a:glow rad="101600">
              <a:schemeClr val="tx1">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4" name="円/楕円 3"/>
          <p:cNvSpPr/>
          <p:nvPr/>
        </p:nvSpPr>
        <p:spPr>
          <a:xfrm>
            <a:off x="-4514892" y="930264"/>
            <a:ext cx="2977317" cy="2977317"/>
          </a:xfrm>
          <a:prstGeom prst="ellipse">
            <a:avLst/>
          </a:prstGeom>
          <a:gradFill flip="none" rotWithShape="1">
            <a:gsLst>
              <a:gs pos="48000">
                <a:schemeClr val="accent1"/>
              </a:gs>
              <a:gs pos="100000">
                <a:schemeClr val="accent1"/>
              </a:gs>
              <a:gs pos="78000">
                <a:schemeClr val="tx2">
                  <a:lumMod val="60000"/>
                  <a:lumOff val="40000"/>
                  <a:alpha val="43000"/>
                </a:schemeClr>
              </a:gs>
              <a:gs pos="0">
                <a:schemeClr val="accent1"/>
              </a:gs>
            </a:gsLst>
            <a:path path="circle">
              <a:fillToRect l="50000" t="50000" r="50000" b="50000"/>
            </a:path>
            <a:tileRect/>
          </a:gradFill>
          <a:ln>
            <a:no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 name="円/楕円 5"/>
          <p:cNvSpPr/>
          <p:nvPr/>
        </p:nvSpPr>
        <p:spPr>
          <a:xfrm>
            <a:off x="-586795" y="2260308"/>
            <a:ext cx="2977317" cy="2977317"/>
          </a:xfrm>
          <a:prstGeom prst="ellipse">
            <a:avLst/>
          </a:prstGeom>
          <a:gradFill flip="none" rotWithShape="1">
            <a:gsLst>
              <a:gs pos="48000">
                <a:schemeClr val="accent6"/>
              </a:gs>
              <a:gs pos="100000">
                <a:schemeClr val="accent6"/>
              </a:gs>
              <a:gs pos="86000">
                <a:schemeClr val="accent6"/>
              </a:gs>
              <a:gs pos="66000">
                <a:schemeClr val="bg1">
                  <a:alpha val="9000"/>
                </a:schemeClr>
              </a:gs>
              <a:gs pos="0">
                <a:schemeClr val="accent6"/>
              </a:gs>
            </a:gsLst>
            <a:path path="circle">
              <a:fillToRect l="50000" t="50000" r="50000" b="50000"/>
            </a:path>
            <a:tileRect/>
          </a:gradFill>
          <a:ln>
            <a:no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 name="円/楕円 6"/>
          <p:cNvSpPr/>
          <p:nvPr/>
        </p:nvSpPr>
        <p:spPr>
          <a:xfrm>
            <a:off x="-3950375" y="4165145"/>
            <a:ext cx="2977317" cy="2977317"/>
          </a:xfrm>
          <a:prstGeom prst="ellipse">
            <a:avLst/>
          </a:prstGeom>
          <a:gradFill flip="none" rotWithShape="1">
            <a:gsLst>
              <a:gs pos="48000">
                <a:schemeClr val="accent3"/>
              </a:gs>
              <a:gs pos="100000">
                <a:schemeClr val="accent3"/>
              </a:gs>
              <a:gs pos="86000">
                <a:schemeClr val="accent3"/>
              </a:gs>
              <a:gs pos="66000">
                <a:schemeClr val="bg1">
                  <a:alpha val="9000"/>
                </a:schemeClr>
              </a:gs>
              <a:gs pos="0">
                <a:schemeClr val="accent3"/>
              </a:gs>
            </a:gsLst>
            <a:path path="circle">
              <a:fillToRect l="50000" t="50000" r="50000" b="50000"/>
            </a:path>
            <a:tileRect/>
          </a:gradFill>
          <a:ln>
            <a:no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 name="円/楕円 7"/>
          <p:cNvSpPr/>
          <p:nvPr/>
        </p:nvSpPr>
        <p:spPr>
          <a:xfrm>
            <a:off x="2724820" y="4800091"/>
            <a:ext cx="2977317" cy="2977317"/>
          </a:xfrm>
          <a:prstGeom prst="ellipse">
            <a:avLst/>
          </a:prstGeom>
          <a:gradFill flip="none" rotWithShape="1">
            <a:gsLst>
              <a:gs pos="48000">
                <a:schemeClr val="accent2"/>
              </a:gs>
              <a:gs pos="100000">
                <a:schemeClr val="accent2"/>
              </a:gs>
              <a:gs pos="86000">
                <a:schemeClr val="accent2"/>
              </a:gs>
              <a:gs pos="66000">
                <a:schemeClr val="bg1">
                  <a:alpha val="9000"/>
                </a:schemeClr>
              </a:gs>
              <a:gs pos="0">
                <a:schemeClr val="accent2"/>
              </a:gs>
            </a:gsLst>
            <a:path path="circle">
              <a:fillToRect l="50000" t="50000" r="50000" b="50000"/>
            </a:path>
            <a:tileRect/>
          </a:gradFill>
          <a:ln>
            <a:no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 name="円/楕円 8"/>
          <p:cNvSpPr/>
          <p:nvPr/>
        </p:nvSpPr>
        <p:spPr>
          <a:xfrm>
            <a:off x="4011177" y="2412708"/>
            <a:ext cx="2977317" cy="2977317"/>
          </a:xfrm>
          <a:prstGeom prst="ellipse">
            <a:avLst/>
          </a:prstGeom>
          <a:gradFill flip="none" rotWithShape="1">
            <a:gsLst>
              <a:gs pos="48000">
                <a:schemeClr val="accent1"/>
              </a:gs>
              <a:gs pos="100000">
                <a:schemeClr val="accent1"/>
              </a:gs>
              <a:gs pos="86000">
                <a:schemeClr val="accent1"/>
              </a:gs>
              <a:gs pos="66000">
                <a:schemeClr val="bg1">
                  <a:alpha val="9000"/>
                </a:schemeClr>
              </a:gs>
              <a:gs pos="0">
                <a:schemeClr val="accent1"/>
              </a:gs>
            </a:gsLst>
            <a:path path="circle">
              <a:fillToRect l="50000" t="50000" r="50000" b="50000"/>
            </a:path>
            <a:tileRect/>
          </a:gradFill>
          <a:ln>
            <a:no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4144414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descr="スクリーンショット 2014-07-19 15.06.16.png"/>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7481958" y="1571643"/>
            <a:ext cx="1498600" cy="1435100"/>
          </a:xfrm>
          <a:prstGeom prst="rect">
            <a:avLst/>
          </a:prstGeom>
        </p:spPr>
      </p:pic>
      <p:pic>
        <p:nvPicPr>
          <p:cNvPr id="15" name="図 14" descr="スクリーンショット 2014-07-19 15.07.06.png"/>
          <p:cNvPicPr>
            <a:picLocks noChangeAspect="1"/>
          </p:cNvPicPr>
          <p:nvPr/>
        </p:nvPicPr>
        <p:blipFill rotWithShape="1">
          <a:blip r:embed="rId3">
            <a:alphaModFix/>
            <a:extLst>
              <a:ext uri="{28A0092B-C50C-407E-A947-70E740481C1C}">
                <a14:useLocalDpi xmlns:a14="http://schemas.microsoft.com/office/drawing/2010/main" val="0"/>
              </a:ext>
            </a:extLst>
          </a:blip>
          <a:srcRect t="18675"/>
          <a:stretch/>
        </p:blipFill>
        <p:spPr>
          <a:xfrm>
            <a:off x="7145241" y="3923309"/>
            <a:ext cx="1645556" cy="1420181"/>
          </a:xfrm>
          <a:prstGeom prst="rect">
            <a:avLst/>
          </a:prstGeom>
        </p:spPr>
      </p:pic>
      <p:grpSp>
        <p:nvGrpSpPr>
          <p:cNvPr id="16" name="図形グループ 15"/>
          <p:cNvGrpSpPr/>
          <p:nvPr/>
        </p:nvGrpSpPr>
        <p:grpSpPr>
          <a:xfrm>
            <a:off x="-8730237" y="-1749331"/>
            <a:ext cx="6660344" cy="9404216"/>
            <a:chOff x="2686977" y="460318"/>
            <a:chExt cx="3528000" cy="5796000"/>
          </a:xfrm>
        </p:grpSpPr>
        <p:pic>
          <p:nvPicPr>
            <p:cNvPr id="4" name="図 3" descr="スクリーンショット 2014-07-19 14.54.43.png"/>
            <p:cNvPicPr>
              <a:picLocks/>
            </p:cNvPicPr>
            <p:nvPr/>
          </p:nvPicPr>
          <p:blipFill>
            <a:blip r:embed="rId4">
              <a:alphaModFix amt="74000"/>
              <a:extLst>
                <a:ext uri="{28A0092B-C50C-407E-A947-70E740481C1C}">
                  <a14:useLocalDpi xmlns:a14="http://schemas.microsoft.com/office/drawing/2010/main" val="0"/>
                </a:ext>
              </a:extLst>
            </a:blip>
            <a:stretch>
              <a:fillRect/>
            </a:stretch>
          </p:blipFill>
          <p:spPr>
            <a:xfrm>
              <a:off x="2686977" y="460318"/>
              <a:ext cx="3528000" cy="5796000"/>
            </a:xfrm>
            <a:prstGeom prst="rect">
              <a:avLst/>
            </a:prstGeom>
          </p:spPr>
        </p:pic>
        <p:sp>
          <p:nvSpPr>
            <p:cNvPr id="12" name="正方形/長方形 11"/>
            <p:cNvSpPr/>
            <p:nvPr/>
          </p:nvSpPr>
          <p:spPr>
            <a:xfrm>
              <a:off x="2871719" y="1418867"/>
              <a:ext cx="3154847" cy="821087"/>
            </a:xfrm>
            <a:prstGeom prst="rect">
              <a:avLst/>
            </a:prstGeom>
          </p:spPr>
          <p:txBody>
            <a:bodyPr wrap="none">
              <a:prstTxWarp prst="textCanUp">
                <a:avLst/>
              </a:prstTxWarp>
              <a:spAutoFit/>
            </a:bodyPr>
            <a:lstStyle/>
            <a:p>
              <a:r>
                <a:rPr lang="en-US" altLang="ja-JP" sz="4400" b="1" dirty="0">
                  <a:ln w="31550" cmpd="sng">
                    <a:solidFill>
                      <a:schemeClr val="bg1"/>
                    </a:solidFill>
                    <a:prstDash val="solid"/>
                  </a:ln>
                  <a:solidFill>
                    <a:schemeClr val="bg1"/>
                  </a:solidFill>
                  <a:effectLst>
                    <a:outerShdw blurRad="50800" dist="40000" dir="5400000" algn="tl" rotWithShape="0">
                      <a:srgbClr val="000000">
                        <a:shade val="5000"/>
                        <a:satMod val="120000"/>
                        <a:alpha val="33000"/>
                      </a:srgbClr>
                    </a:outerShdw>
                  </a:effectLst>
                  <a:latin typeface="ＤＦＰ太丸ゴシック体"/>
                  <a:ea typeface="ＤＦＰ太丸ゴシック体"/>
                  <a:cs typeface="ＤＦＰ太丸ゴシック体"/>
                </a:rPr>
                <a:t>B</a:t>
              </a:r>
              <a:r>
                <a:rPr lang="en-US" altLang="ja-JP" sz="4400" b="1" dirty="0">
                  <a:ln w="31550" cmpd="sng">
                    <a:solidFill>
                      <a:schemeClr val="bg1"/>
                    </a:solidFill>
                    <a:prstDash val="solid"/>
                  </a:ln>
                  <a:solidFill>
                    <a:schemeClr val="bg1"/>
                  </a:solidFill>
                  <a:effectLst>
                    <a:outerShdw blurRad="50800" dist="40000" dir="5400000" algn="tl" rotWithShape="0">
                      <a:srgbClr val="000000">
                        <a:shade val="5000"/>
                        <a:satMod val="120000"/>
                        <a:alpha val="33000"/>
                      </a:srgbClr>
                    </a:outerShdw>
                  </a:effectLst>
                  <a:latin typeface="Ubuntu-Title"/>
                  <a:ea typeface="03スマートフォントUI"/>
                  <a:cs typeface="Ubuntu-Title"/>
                </a:rPr>
                <a:t>umping </a:t>
              </a:r>
              <a:r>
                <a:rPr lang="en-US" altLang="ja-JP" sz="4400" b="1" dirty="0" smtClean="0">
                  <a:ln w="31550" cmpd="sng">
                    <a:solidFill>
                      <a:schemeClr val="bg1"/>
                    </a:solidFill>
                    <a:prstDash val="solid"/>
                  </a:ln>
                  <a:solidFill>
                    <a:schemeClr val="bg1"/>
                  </a:solidFill>
                  <a:effectLst>
                    <a:outerShdw blurRad="50800" dist="40000" dir="5400000" algn="tl" rotWithShape="0">
                      <a:srgbClr val="000000">
                        <a:shade val="5000"/>
                        <a:satMod val="120000"/>
                        <a:alpha val="33000"/>
                      </a:srgbClr>
                    </a:outerShdw>
                  </a:effectLst>
                  <a:latin typeface="ＤＦＰ太丸ゴシック体"/>
                  <a:ea typeface="ＤＦＰ太丸ゴシック体"/>
                  <a:cs typeface="ＤＦＰ太丸ゴシック体"/>
                </a:rPr>
                <a:t>B</a:t>
              </a:r>
              <a:r>
                <a:rPr lang="en-US" altLang="ja-JP" sz="4400" b="1" dirty="0" smtClean="0">
                  <a:ln w="31550" cmpd="sng">
                    <a:solidFill>
                      <a:schemeClr val="bg1"/>
                    </a:solidFill>
                    <a:prstDash val="solid"/>
                  </a:ln>
                  <a:solidFill>
                    <a:schemeClr val="bg1"/>
                  </a:solidFill>
                  <a:effectLst>
                    <a:outerShdw blurRad="50800" dist="40000" dir="5400000" algn="tl" rotWithShape="0">
                      <a:srgbClr val="000000">
                        <a:shade val="5000"/>
                        <a:satMod val="120000"/>
                        <a:alpha val="33000"/>
                      </a:srgbClr>
                    </a:outerShdw>
                  </a:effectLst>
                  <a:latin typeface="Ubuntu-Title"/>
                  <a:ea typeface="03スマートフォントUI"/>
                  <a:cs typeface="Ubuntu-Title"/>
                </a:rPr>
                <a:t>all</a:t>
              </a:r>
              <a:endParaRPr lang="ja-JP" altLang="en-US" sz="4400" b="1" dirty="0">
                <a:ln w="31550" cmpd="sng">
                  <a:solidFill>
                    <a:schemeClr val="bg1"/>
                  </a:solidFill>
                  <a:prstDash val="solid"/>
                </a:ln>
                <a:solidFill>
                  <a:schemeClr val="bg1"/>
                </a:solidFill>
                <a:effectLst>
                  <a:outerShdw blurRad="50800" dist="40000" dir="5400000" algn="tl" rotWithShape="0">
                    <a:srgbClr val="000000">
                      <a:shade val="5000"/>
                      <a:satMod val="120000"/>
                      <a:alpha val="33000"/>
                    </a:srgbClr>
                  </a:outerShdw>
                </a:effectLst>
                <a:latin typeface="Ubuntu-Title"/>
                <a:ea typeface="03スマートフォントUI"/>
                <a:cs typeface="Ubuntu-Title"/>
              </a:endParaRPr>
            </a:p>
          </p:txBody>
        </p:sp>
      </p:grpSp>
      <p:grpSp>
        <p:nvGrpSpPr>
          <p:cNvPr id="5" name="図形グループ 4"/>
          <p:cNvGrpSpPr/>
          <p:nvPr/>
        </p:nvGrpSpPr>
        <p:grpSpPr>
          <a:xfrm>
            <a:off x="9467938" y="-2160377"/>
            <a:ext cx="1846879" cy="822092"/>
            <a:chOff x="3567790" y="2309018"/>
            <a:chExt cx="1564429" cy="947691"/>
          </a:xfrm>
        </p:grpSpPr>
        <p:sp>
          <p:nvSpPr>
            <p:cNvPr id="2" name="円/楕円 1"/>
            <p:cNvSpPr/>
            <p:nvPr/>
          </p:nvSpPr>
          <p:spPr>
            <a:xfrm>
              <a:off x="3567790" y="2309018"/>
              <a:ext cx="1564429" cy="947691"/>
            </a:xfrm>
            <a:prstGeom prst="ellipse">
              <a:avLst/>
            </a:prstGeom>
            <a:solidFill>
              <a:schemeClr val="tx1">
                <a:lumMod val="75000"/>
                <a:lumOff val="25000"/>
              </a:schemeClr>
            </a:solidFill>
            <a:ln w="38100" cap="rnd" cmpd="sng">
              <a:solidFill>
                <a:srgbClr val="F79646">
                  <a:alpha val="40000"/>
                </a:srgbClr>
              </a:solidFill>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 name="テキスト ボックス 2"/>
            <p:cNvSpPr txBox="1"/>
            <p:nvPr/>
          </p:nvSpPr>
          <p:spPr>
            <a:xfrm>
              <a:off x="3684324" y="2488612"/>
              <a:ext cx="1337427" cy="532198"/>
            </a:xfrm>
            <a:prstGeom prst="rect">
              <a:avLst/>
            </a:prstGeom>
            <a:noFill/>
          </p:spPr>
          <p:txBody>
            <a:bodyPr wrap="none" rtlCol="0">
              <a:spAutoFit/>
            </a:bodyPr>
            <a:lstStyle/>
            <a:p>
              <a:r>
                <a:rPr kumimoji="1" lang="en-US" altLang="ja-JP" sz="2400" dirty="0" smtClean="0">
                  <a:solidFill>
                    <a:srgbClr val="FF6600"/>
                  </a:solidFill>
                  <a:latin typeface="03スマートフォントUI"/>
                  <a:ea typeface="03スマートフォントUI"/>
                  <a:cs typeface="03スマートフォントUI"/>
                </a:rPr>
                <a:t>One Play</a:t>
              </a:r>
              <a:endParaRPr kumimoji="1" lang="ja-JP" altLang="en-US" sz="2400" dirty="0">
                <a:solidFill>
                  <a:srgbClr val="FF6600"/>
                </a:solidFill>
                <a:latin typeface="03スマートフォントUI"/>
                <a:ea typeface="03スマートフォントUI"/>
                <a:cs typeface="03スマートフォントUI"/>
              </a:endParaRPr>
            </a:p>
          </p:txBody>
        </p:sp>
      </p:grpSp>
      <p:grpSp>
        <p:nvGrpSpPr>
          <p:cNvPr id="9" name="図形グループ 8"/>
          <p:cNvGrpSpPr/>
          <p:nvPr/>
        </p:nvGrpSpPr>
        <p:grpSpPr>
          <a:xfrm>
            <a:off x="7226368" y="5845272"/>
            <a:ext cx="2880959" cy="822092"/>
            <a:chOff x="7226368" y="5845272"/>
            <a:chExt cx="2880959" cy="822092"/>
          </a:xfrm>
        </p:grpSpPr>
        <p:sp>
          <p:nvSpPr>
            <p:cNvPr id="33" name="円/楕円 32"/>
            <p:cNvSpPr/>
            <p:nvPr/>
          </p:nvSpPr>
          <p:spPr>
            <a:xfrm>
              <a:off x="7226368" y="5845272"/>
              <a:ext cx="2880959" cy="822092"/>
            </a:xfrm>
            <a:prstGeom prst="ellipse">
              <a:avLst/>
            </a:prstGeom>
            <a:solidFill>
              <a:schemeClr val="tx1">
                <a:lumMod val="75000"/>
                <a:lumOff val="25000"/>
              </a:schemeClr>
            </a:solidFill>
            <a:ln w="38100">
              <a:solidFill>
                <a:schemeClr val="accent6">
                  <a:alpha val="40000"/>
                </a:schemeClr>
              </a:solidFill>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4" name="テキスト ボックス 33"/>
            <p:cNvSpPr txBox="1"/>
            <p:nvPr/>
          </p:nvSpPr>
          <p:spPr>
            <a:xfrm>
              <a:off x="7440640" y="6018459"/>
              <a:ext cx="2437589" cy="461665"/>
            </a:xfrm>
            <a:prstGeom prst="rect">
              <a:avLst/>
            </a:prstGeom>
            <a:noFill/>
          </p:spPr>
          <p:txBody>
            <a:bodyPr wrap="none" rtlCol="0">
              <a:spAutoFit/>
            </a:bodyPr>
            <a:lstStyle/>
            <a:p>
              <a:r>
                <a:rPr kumimoji="1" lang="en-US" altLang="ja-JP" sz="2400" dirty="0" smtClean="0">
                  <a:solidFill>
                    <a:srgbClr val="FF6600"/>
                  </a:solidFill>
                  <a:latin typeface="03スマートフォントUI"/>
                  <a:ea typeface="03スマートフォントUI"/>
                  <a:cs typeface="03スマートフォントUI"/>
                </a:rPr>
                <a:t>Bluetooth Play</a:t>
              </a:r>
              <a:endParaRPr kumimoji="1" lang="ja-JP" altLang="en-US" sz="2400" dirty="0">
                <a:solidFill>
                  <a:srgbClr val="FF6600"/>
                </a:solidFill>
                <a:latin typeface="03スマートフォントUI"/>
                <a:ea typeface="03スマートフォントUI"/>
                <a:cs typeface="03スマートフォントUI"/>
              </a:endParaRPr>
            </a:p>
          </p:txBody>
        </p:sp>
      </p:grpSp>
      <p:grpSp>
        <p:nvGrpSpPr>
          <p:cNvPr id="11" name="図形グループ 10"/>
          <p:cNvGrpSpPr/>
          <p:nvPr/>
        </p:nvGrpSpPr>
        <p:grpSpPr>
          <a:xfrm>
            <a:off x="9081549" y="2184651"/>
            <a:ext cx="1564429" cy="822092"/>
            <a:chOff x="9081549" y="2184651"/>
            <a:chExt cx="1564429" cy="822092"/>
          </a:xfrm>
        </p:grpSpPr>
        <p:sp>
          <p:nvSpPr>
            <p:cNvPr id="36" name="円/楕円 35"/>
            <p:cNvSpPr/>
            <p:nvPr/>
          </p:nvSpPr>
          <p:spPr>
            <a:xfrm>
              <a:off x="9081549" y="2184651"/>
              <a:ext cx="1564429" cy="822092"/>
            </a:xfrm>
            <a:prstGeom prst="ellipse">
              <a:avLst/>
            </a:prstGeom>
            <a:solidFill>
              <a:schemeClr val="tx1">
                <a:lumMod val="75000"/>
                <a:lumOff val="25000"/>
              </a:schemeClr>
            </a:solidFill>
            <a:ln w="38100" cap="rnd" cmpd="sng">
              <a:solidFill>
                <a:schemeClr val="accent5">
                  <a:alpha val="40000"/>
                </a:scheme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37" name="テキスト ボックス 36"/>
            <p:cNvSpPr txBox="1"/>
            <p:nvPr/>
          </p:nvSpPr>
          <p:spPr>
            <a:xfrm>
              <a:off x="9449784" y="2357838"/>
              <a:ext cx="840845" cy="461665"/>
            </a:xfrm>
            <a:prstGeom prst="rect">
              <a:avLst/>
            </a:prstGeom>
            <a:noFill/>
          </p:spPr>
          <p:txBody>
            <a:bodyPr wrap="none" rtlCol="0">
              <a:spAutoFit/>
            </a:bodyPr>
            <a:lstStyle/>
            <a:p>
              <a:pPr algn="r"/>
              <a:r>
                <a:rPr kumimoji="1" lang="en-US" altLang="ja-JP" sz="2400" dirty="0" smtClean="0">
                  <a:solidFill>
                    <a:schemeClr val="accent5"/>
                  </a:solidFill>
                  <a:latin typeface="03スマートフォントUI"/>
                  <a:ea typeface="03スマートフォントUI"/>
                  <a:cs typeface="03スマートフォントUI"/>
                </a:rPr>
                <a:t>Rule</a:t>
              </a:r>
              <a:endParaRPr kumimoji="1" lang="ja-JP" altLang="en-US" sz="2400" dirty="0">
                <a:solidFill>
                  <a:schemeClr val="accent5"/>
                </a:solidFill>
                <a:latin typeface="03スマートフォントUI"/>
                <a:ea typeface="03スマートフォントUI"/>
                <a:cs typeface="03スマートフォントUI"/>
              </a:endParaRPr>
            </a:p>
          </p:txBody>
        </p:sp>
      </p:grpSp>
      <p:grpSp>
        <p:nvGrpSpPr>
          <p:cNvPr id="22" name="図形グループ 21"/>
          <p:cNvGrpSpPr/>
          <p:nvPr/>
        </p:nvGrpSpPr>
        <p:grpSpPr>
          <a:xfrm>
            <a:off x="9115102" y="501801"/>
            <a:ext cx="1846879" cy="822092"/>
            <a:chOff x="3567790" y="2309018"/>
            <a:chExt cx="1564429" cy="947691"/>
          </a:xfrm>
        </p:grpSpPr>
        <p:sp>
          <p:nvSpPr>
            <p:cNvPr id="23" name="円/楕円 22"/>
            <p:cNvSpPr/>
            <p:nvPr/>
          </p:nvSpPr>
          <p:spPr>
            <a:xfrm>
              <a:off x="3567790" y="2309018"/>
              <a:ext cx="1564429" cy="947691"/>
            </a:xfrm>
            <a:prstGeom prst="ellipse">
              <a:avLst/>
            </a:prstGeom>
            <a:solidFill>
              <a:schemeClr val="tx1">
                <a:lumMod val="75000"/>
                <a:lumOff val="25000"/>
              </a:schemeClr>
            </a:solidFill>
            <a:ln w="38100" cap="rnd" cmpd="sng">
              <a:solidFill>
                <a:srgbClr val="F79646">
                  <a:alpha val="40000"/>
                </a:srgbClr>
              </a:solidFill>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4" name="テキスト ボックス 23"/>
            <p:cNvSpPr txBox="1"/>
            <p:nvPr/>
          </p:nvSpPr>
          <p:spPr>
            <a:xfrm>
              <a:off x="3923287" y="2404771"/>
              <a:ext cx="888837" cy="674118"/>
            </a:xfrm>
            <a:prstGeom prst="rect">
              <a:avLst/>
            </a:prstGeom>
            <a:noFill/>
          </p:spPr>
          <p:txBody>
            <a:bodyPr wrap="none" rtlCol="0">
              <a:spAutoFit/>
            </a:bodyPr>
            <a:lstStyle/>
            <a:p>
              <a:r>
                <a:rPr lang="en-US" altLang="ja-JP" sz="3200" dirty="0">
                  <a:solidFill>
                    <a:srgbClr val="FF6600"/>
                  </a:solidFill>
                  <a:latin typeface="03スマートフォントUI"/>
                  <a:ea typeface="03スマートフォントUI"/>
                  <a:cs typeface="03スマートフォントUI"/>
                </a:rPr>
                <a:t>P</a:t>
              </a:r>
              <a:r>
                <a:rPr kumimoji="1" lang="en-US" altLang="ja-JP" sz="3200" dirty="0" smtClean="0">
                  <a:solidFill>
                    <a:srgbClr val="FF6600"/>
                  </a:solidFill>
                  <a:latin typeface="03スマートフォントUI"/>
                  <a:ea typeface="03スマートフォントUI"/>
                  <a:cs typeface="03スマートフォントUI"/>
                </a:rPr>
                <a:t>lay</a:t>
              </a:r>
              <a:endParaRPr kumimoji="1" lang="ja-JP" altLang="en-US" sz="3200" dirty="0">
                <a:solidFill>
                  <a:srgbClr val="FF6600"/>
                </a:solidFill>
                <a:latin typeface="03スマートフォントUI"/>
                <a:ea typeface="03スマートフォントUI"/>
                <a:cs typeface="03スマートフォントUI"/>
              </a:endParaRPr>
            </a:p>
          </p:txBody>
        </p:sp>
      </p:grpSp>
      <p:grpSp>
        <p:nvGrpSpPr>
          <p:cNvPr id="27" name="図形グループ 26"/>
          <p:cNvGrpSpPr/>
          <p:nvPr/>
        </p:nvGrpSpPr>
        <p:grpSpPr>
          <a:xfrm>
            <a:off x="9233949" y="3134656"/>
            <a:ext cx="1564429" cy="822092"/>
            <a:chOff x="9081549" y="2184651"/>
            <a:chExt cx="1564429" cy="822092"/>
          </a:xfrm>
        </p:grpSpPr>
        <p:sp>
          <p:nvSpPr>
            <p:cNvPr id="28" name="円/楕円 27"/>
            <p:cNvSpPr/>
            <p:nvPr/>
          </p:nvSpPr>
          <p:spPr>
            <a:xfrm>
              <a:off x="9081549" y="2184651"/>
              <a:ext cx="1564429" cy="822092"/>
            </a:xfrm>
            <a:prstGeom prst="ellipse">
              <a:avLst/>
            </a:prstGeom>
            <a:solidFill>
              <a:schemeClr val="tx1">
                <a:lumMod val="75000"/>
                <a:lumOff val="25000"/>
              </a:schemeClr>
            </a:solidFill>
            <a:ln w="38100" cap="rnd" cmpd="sng">
              <a:solidFill>
                <a:schemeClr val="accent5">
                  <a:alpha val="40000"/>
                </a:scheme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29" name="テキスト ボックス 28"/>
            <p:cNvSpPr txBox="1"/>
            <p:nvPr/>
          </p:nvSpPr>
          <p:spPr>
            <a:xfrm>
              <a:off x="9398247" y="2357838"/>
              <a:ext cx="950106" cy="461665"/>
            </a:xfrm>
            <a:prstGeom prst="rect">
              <a:avLst/>
            </a:prstGeom>
            <a:noFill/>
          </p:spPr>
          <p:txBody>
            <a:bodyPr wrap="none" rtlCol="0">
              <a:spAutoFit/>
            </a:bodyPr>
            <a:lstStyle/>
            <a:p>
              <a:pPr algn="r"/>
              <a:r>
                <a:rPr kumimoji="1" lang="en-US" altLang="ja-JP" sz="2400" dirty="0" smtClean="0">
                  <a:solidFill>
                    <a:schemeClr val="accent5"/>
                  </a:solidFill>
                  <a:latin typeface="03スマートフォントUI"/>
                  <a:ea typeface="03スマートフォントUI"/>
                  <a:cs typeface="03スマートフォントUI"/>
                </a:rPr>
                <a:t>Rank</a:t>
              </a:r>
              <a:endParaRPr kumimoji="1" lang="ja-JP" altLang="en-US" sz="2400" dirty="0">
                <a:solidFill>
                  <a:schemeClr val="accent5"/>
                </a:solidFill>
                <a:latin typeface="03スマートフォントUI"/>
                <a:ea typeface="03スマートフォントUI"/>
                <a:cs typeface="03スマートフォントUI"/>
              </a:endParaRPr>
            </a:p>
          </p:txBody>
        </p:sp>
      </p:grpSp>
      <p:sp>
        <p:nvSpPr>
          <p:cNvPr id="13" name="テキスト ボックス 12"/>
          <p:cNvSpPr txBox="1"/>
          <p:nvPr/>
        </p:nvSpPr>
        <p:spPr>
          <a:xfrm>
            <a:off x="10391378" y="4173359"/>
            <a:ext cx="184666" cy="369332"/>
          </a:xfrm>
          <a:prstGeom prst="rect">
            <a:avLst/>
          </a:prstGeom>
          <a:noFill/>
        </p:spPr>
        <p:txBody>
          <a:bodyPr wrap="none" rtlCol="0">
            <a:spAutoFit/>
          </a:bodyPr>
          <a:lstStyle/>
          <a:p>
            <a:endParaRPr kumimoji="1" lang="ja-JP" altLang="en-US" dirty="0"/>
          </a:p>
        </p:txBody>
      </p:sp>
      <p:grpSp>
        <p:nvGrpSpPr>
          <p:cNvPr id="30" name="図形グループ 29"/>
          <p:cNvGrpSpPr/>
          <p:nvPr/>
        </p:nvGrpSpPr>
        <p:grpSpPr>
          <a:xfrm>
            <a:off x="9357898" y="4616324"/>
            <a:ext cx="2880959" cy="822092"/>
            <a:chOff x="7226368" y="5845272"/>
            <a:chExt cx="2880959" cy="822092"/>
          </a:xfrm>
        </p:grpSpPr>
        <p:sp>
          <p:nvSpPr>
            <p:cNvPr id="31" name="円/楕円 30"/>
            <p:cNvSpPr/>
            <p:nvPr/>
          </p:nvSpPr>
          <p:spPr>
            <a:xfrm>
              <a:off x="7226368" y="5845272"/>
              <a:ext cx="2880959" cy="822092"/>
            </a:xfrm>
            <a:prstGeom prst="ellipse">
              <a:avLst/>
            </a:prstGeom>
            <a:solidFill>
              <a:schemeClr val="tx1">
                <a:lumMod val="75000"/>
                <a:lumOff val="25000"/>
              </a:schemeClr>
            </a:solidFill>
            <a:ln w="38100">
              <a:solidFill>
                <a:schemeClr val="accent6">
                  <a:alpha val="40000"/>
                </a:schemeClr>
              </a:solidFill>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テキスト ボックス 31"/>
            <p:cNvSpPr txBox="1"/>
            <p:nvPr/>
          </p:nvSpPr>
          <p:spPr>
            <a:xfrm>
              <a:off x="7574332" y="6018459"/>
              <a:ext cx="2252000" cy="461665"/>
            </a:xfrm>
            <a:prstGeom prst="rect">
              <a:avLst/>
            </a:prstGeom>
            <a:noFill/>
          </p:spPr>
          <p:txBody>
            <a:bodyPr wrap="none" rtlCol="0">
              <a:spAutoFit/>
            </a:bodyPr>
            <a:lstStyle/>
            <a:p>
              <a:r>
                <a:rPr kumimoji="1" lang="en-US" altLang="ja-JP" sz="2400" dirty="0" smtClean="0">
                  <a:solidFill>
                    <a:srgbClr val="FF6600"/>
                  </a:solidFill>
                  <a:latin typeface="03スマートフォントUI"/>
                  <a:ea typeface="03スマートフォントUI"/>
                  <a:cs typeface="03スマートフォントUI"/>
                </a:rPr>
                <a:t>Network Play</a:t>
              </a:r>
              <a:endParaRPr kumimoji="1" lang="ja-JP" altLang="en-US" sz="2400" dirty="0">
                <a:solidFill>
                  <a:srgbClr val="FF6600"/>
                </a:solidFill>
                <a:latin typeface="03スマートフォントUI"/>
                <a:ea typeface="03スマートフォントUI"/>
                <a:cs typeface="03スマートフォントUI"/>
              </a:endParaRPr>
            </a:p>
          </p:txBody>
        </p:sp>
      </p:grpSp>
      <p:grpSp>
        <p:nvGrpSpPr>
          <p:cNvPr id="35" name="図形グループ 34"/>
          <p:cNvGrpSpPr/>
          <p:nvPr/>
        </p:nvGrpSpPr>
        <p:grpSpPr>
          <a:xfrm>
            <a:off x="12989873" y="5023180"/>
            <a:ext cx="2880959" cy="822092"/>
            <a:chOff x="7226368" y="5845272"/>
            <a:chExt cx="2880959" cy="822092"/>
          </a:xfrm>
        </p:grpSpPr>
        <p:sp>
          <p:nvSpPr>
            <p:cNvPr id="38" name="円/楕円 37"/>
            <p:cNvSpPr/>
            <p:nvPr/>
          </p:nvSpPr>
          <p:spPr>
            <a:xfrm>
              <a:off x="7226368" y="5845272"/>
              <a:ext cx="2880959" cy="822092"/>
            </a:xfrm>
            <a:prstGeom prst="ellipse">
              <a:avLst/>
            </a:prstGeom>
            <a:solidFill>
              <a:schemeClr val="tx1">
                <a:lumMod val="75000"/>
                <a:lumOff val="25000"/>
              </a:schemeClr>
            </a:solidFill>
            <a:ln w="38100">
              <a:solidFill>
                <a:schemeClr val="accent6">
                  <a:alpha val="40000"/>
                </a:schemeClr>
              </a:solidFill>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 name="テキスト ボックス 38"/>
            <p:cNvSpPr txBox="1"/>
            <p:nvPr/>
          </p:nvSpPr>
          <p:spPr>
            <a:xfrm>
              <a:off x="7574332" y="6018459"/>
              <a:ext cx="2252000" cy="461665"/>
            </a:xfrm>
            <a:prstGeom prst="rect">
              <a:avLst/>
            </a:prstGeom>
            <a:noFill/>
          </p:spPr>
          <p:txBody>
            <a:bodyPr wrap="none" rtlCol="0">
              <a:spAutoFit/>
            </a:bodyPr>
            <a:lstStyle/>
            <a:p>
              <a:r>
                <a:rPr kumimoji="1" lang="en-US" altLang="ja-JP" sz="2400" dirty="0" smtClean="0">
                  <a:solidFill>
                    <a:srgbClr val="FF6600"/>
                  </a:solidFill>
                  <a:latin typeface="03スマートフォントUI"/>
                  <a:ea typeface="03スマートフォントUI"/>
                  <a:cs typeface="03スマートフォントUI"/>
                </a:rPr>
                <a:t>Network Play</a:t>
              </a:r>
              <a:endParaRPr kumimoji="1" lang="ja-JP" altLang="en-US" sz="2400" dirty="0">
                <a:solidFill>
                  <a:srgbClr val="FF6600"/>
                </a:solidFill>
                <a:latin typeface="03スマートフォントUI"/>
                <a:ea typeface="03スマートフォントUI"/>
                <a:cs typeface="03スマートフォントUI"/>
              </a:endParaRPr>
            </a:p>
          </p:txBody>
        </p:sp>
      </p:grpSp>
      <p:sp>
        <p:nvSpPr>
          <p:cNvPr id="40" name="円/楕円 39"/>
          <p:cNvSpPr/>
          <p:nvPr/>
        </p:nvSpPr>
        <p:spPr>
          <a:xfrm>
            <a:off x="12989873" y="5034186"/>
            <a:ext cx="2880959" cy="822092"/>
          </a:xfrm>
          <a:prstGeom prst="ellipse">
            <a:avLst/>
          </a:prstGeom>
          <a:solidFill>
            <a:schemeClr val="tx1">
              <a:lumMod val="75000"/>
              <a:lumOff val="25000"/>
              <a:alpha val="62000"/>
            </a:schemeClr>
          </a:solidFill>
          <a:ln w="38100">
            <a:solidFill>
              <a:schemeClr val="accent6">
                <a:alpha val="40000"/>
              </a:schemeClr>
            </a:solidFill>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41" name="図形グループ 40"/>
          <p:cNvGrpSpPr/>
          <p:nvPr/>
        </p:nvGrpSpPr>
        <p:grpSpPr>
          <a:xfrm>
            <a:off x="13021071" y="2087129"/>
            <a:ext cx="1564429" cy="822092"/>
            <a:chOff x="9081549" y="2184651"/>
            <a:chExt cx="1564429" cy="822092"/>
          </a:xfrm>
        </p:grpSpPr>
        <p:sp>
          <p:nvSpPr>
            <p:cNvPr id="42" name="円/楕円 41"/>
            <p:cNvSpPr/>
            <p:nvPr/>
          </p:nvSpPr>
          <p:spPr>
            <a:xfrm>
              <a:off x="9081549" y="2184651"/>
              <a:ext cx="1564429" cy="822092"/>
            </a:xfrm>
            <a:prstGeom prst="ellipse">
              <a:avLst/>
            </a:prstGeom>
            <a:solidFill>
              <a:schemeClr val="tx1">
                <a:lumMod val="75000"/>
                <a:lumOff val="25000"/>
              </a:schemeClr>
            </a:solidFill>
            <a:ln w="38100" cap="rnd" cmpd="sng">
              <a:solidFill>
                <a:srgbClr val="FF0000">
                  <a:alpha val="40000"/>
                </a:srgb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43" name="テキスト ボックス 42"/>
            <p:cNvSpPr txBox="1"/>
            <p:nvPr/>
          </p:nvSpPr>
          <p:spPr>
            <a:xfrm>
              <a:off x="9413013" y="2357838"/>
              <a:ext cx="903016" cy="461665"/>
            </a:xfrm>
            <a:prstGeom prst="rect">
              <a:avLst/>
            </a:prstGeom>
            <a:noFill/>
          </p:spPr>
          <p:txBody>
            <a:bodyPr wrap="none" rtlCol="0">
              <a:spAutoFit/>
            </a:bodyPr>
            <a:lstStyle/>
            <a:p>
              <a:pPr algn="r"/>
              <a:r>
                <a:rPr kumimoji="1" lang="en-US" altLang="ja-JP" sz="2400" dirty="0" smtClean="0">
                  <a:solidFill>
                    <a:srgbClr val="FF0000"/>
                  </a:solidFill>
                  <a:latin typeface="03スマートフォントUI"/>
                  <a:ea typeface="03スマートフォントUI"/>
                  <a:cs typeface="03スマートフォントUI"/>
                </a:rPr>
                <a:t>Hard</a:t>
              </a:r>
              <a:endParaRPr kumimoji="1" lang="ja-JP" altLang="en-US" sz="2400" dirty="0">
                <a:solidFill>
                  <a:srgbClr val="FF0000"/>
                </a:solidFill>
                <a:latin typeface="03スマートフォントUI"/>
                <a:ea typeface="03スマートフォントUI"/>
                <a:cs typeface="03スマートフォントUI"/>
              </a:endParaRPr>
            </a:p>
          </p:txBody>
        </p:sp>
      </p:grpSp>
      <p:grpSp>
        <p:nvGrpSpPr>
          <p:cNvPr id="44" name="図形グループ 43"/>
          <p:cNvGrpSpPr/>
          <p:nvPr/>
        </p:nvGrpSpPr>
        <p:grpSpPr>
          <a:xfrm>
            <a:off x="10906129" y="2087129"/>
            <a:ext cx="1564429" cy="822092"/>
            <a:chOff x="9081549" y="2184651"/>
            <a:chExt cx="1564429" cy="822092"/>
          </a:xfrm>
        </p:grpSpPr>
        <p:sp>
          <p:nvSpPr>
            <p:cNvPr id="45" name="円/楕円 44"/>
            <p:cNvSpPr/>
            <p:nvPr/>
          </p:nvSpPr>
          <p:spPr>
            <a:xfrm>
              <a:off x="9081549" y="2184651"/>
              <a:ext cx="1564429" cy="822092"/>
            </a:xfrm>
            <a:prstGeom prst="ellipse">
              <a:avLst/>
            </a:prstGeom>
            <a:solidFill>
              <a:schemeClr val="tx1">
                <a:lumMod val="75000"/>
                <a:lumOff val="25000"/>
              </a:schemeClr>
            </a:solidFill>
            <a:ln w="38100" cap="rnd" cmpd="sng">
              <a:solidFill>
                <a:srgbClr val="008000">
                  <a:alpha val="40000"/>
                </a:srgb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46" name="テキスト ボックス 45"/>
            <p:cNvSpPr txBox="1"/>
            <p:nvPr/>
          </p:nvSpPr>
          <p:spPr>
            <a:xfrm>
              <a:off x="9256115" y="2357838"/>
              <a:ext cx="1263114" cy="461665"/>
            </a:xfrm>
            <a:prstGeom prst="rect">
              <a:avLst/>
            </a:prstGeom>
            <a:noFill/>
          </p:spPr>
          <p:txBody>
            <a:bodyPr wrap="none" rtlCol="0">
              <a:spAutoFit/>
            </a:bodyPr>
            <a:lstStyle/>
            <a:p>
              <a:pPr algn="r"/>
              <a:r>
                <a:rPr kumimoji="1" lang="en-US" altLang="ja-JP" sz="2400" dirty="0" smtClean="0">
                  <a:solidFill>
                    <a:schemeClr val="accent3"/>
                  </a:solidFill>
                  <a:latin typeface="03スマートフォントUI"/>
                  <a:ea typeface="03スマートフォントUI"/>
                  <a:cs typeface="03スマートフォントUI"/>
                </a:rPr>
                <a:t>Normal</a:t>
              </a:r>
              <a:endParaRPr kumimoji="1" lang="ja-JP" altLang="en-US" sz="2400" dirty="0">
                <a:solidFill>
                  <a:schemeClr val="accent3"/>
                </a:solidFill>
                <a:latin typeface="03スマートフォントUI"/>
                <a:ea typeface="03スマートフォントUI"/>
                <a:cs typeface="03スマートフォントUI"/>
              </a:endParaRPr>
            </a:p>
          </p:txBody>
        </p:sp>
      </p:grpSp>
      <p:grpSp>
        <p:nvGrpSpPr>
          <p:cNvPr id="19" name="図形グループ 18"/>
          <p:cNvGrpSpPr/>
          <p:nvPr/>
        </p:nvGrpSpPr>
        <p:grpSpPr>
          <a:xfrm>
            <a:off x="11518857" y="3236748"/>
            <a:ext cx="720000" cy="720000"/>
            <a:chOff x="11518857" y="3236748"/>
            <a:chExt cx="720000" cy="720000"/>
          </a:xfrm>
        </p:grpSpPr>
        <p:sp>
          <p:nvSpPr>
            <p:cNvPr id="48" name="円/楕円 47"/>
            <p:cNvSpPr/>
            <p:nvPr/>
          </p:nvSpPr>
          <p:spPr>
            <a:xfrm>
              <a:off x="11518857" y="3236748"/>
              <a:ext cx="720000" cy="720000"/>
            </a:xfrm>
            <a:prstGeom prst="ellipse">
              <a:avLst/>
            </a:prstGeom>
            <a:solidFill>
              <a:schemeClr val="tx1">
                <a:lumMod val="75000"/>
                <a:lumOff val="25000"/>
              </a:schemeClr>
            </a:solidFill>
            <a:ln w="38100" cap="rnd" cmpd="sng">
              <a:solidFill>
                <a:srgbClr val="008000">
                  <a:alpha val="40000"/>
                </a:srgb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49" name="テキスト ボックス 48"/>
            <p:cNvSpPr txBox="1"/>
            <p:nvPr/>
          </p:nvSpPr>
          <p:spPr>
            <a:xfrm>
              <a:off x="11693423" y="3349018"/>
              <a:ext cx="406880" cy="461665"/>
            </a:xfrm>
            <a:prstGeom prst="rect">
              <a:avLst/>
            </a:prstGeom>
            <a:noFill/>
          </p:spPr>
          <p:txBody>
            <a:bodyPr wrap="none" rtlCol="0">
              <a:spAutoFit/>
            </a:bodyPr>
            <a:lstStyle/>
            <a:p>
              <a:pPr algn="r"/>
              <a:r>
                <a:rPr kumimoji="1" lang="en-US" altLang="ja-JP" sz="2400" dirty="0" smtClean="0">
                  <a:solidFill>
                    <a:schemeClr val="accent3"/>
                  </a:solidFill>
                  <a:latin typeface="03スマートフォントUI"/>
                  <a:ea typeface="03スマートフォントUI"/>
                  <a:cs typeface="03スマートフォントUI"/>
                </a:rPr>
                <a:t>N</a:t>
              </a:r>
              <a:endParaRPr kumimoji="1" lang="ja-JP" altLang="en-US" sz="2400" dirty="0">
                <a:solidFill>
                  <a:schemeClr val="accent3"/>
                </a:solidFill>
                <a:latin typeface="03スマートフォントUI"/>
                <a:ea typeface="03スマートフォントUI"/>
                <a:cs typeface="03スマートフォントUI"/>
              </a:endParaRPr>
            </a:p>
          </p:txBody>
        </p:sp>
      </p:grpSp>
      <p:grpSp>
        <p:nvGrpSpPr>
          <p:cNvPr id="18" name="図形グループ 17"/>
          <p:cNvGrpSpPr/>
          <p:nvPr/>
        </p:nvGrpSpPr>
        <p:grpSpPr>
          <a:xfrm>
            <a:off x="13361958" y="3236748"/>
            <a:ext cx="720000" cy="720000"/>
            <a:chOff x="13361958" y="3236748"/>
            <a:chExt cx="720000" cy="720000"/>
          </a:xfrm>
        </p:grpSpPr>
        <p:sp>
          <p:nvSpPr>
            <p:cNvPr id="50" name="円/楕円 49"/>
            <p:cNvSpPr/>
            <p:nvPr/>
          </p:nvSpPr>
          <p:spPr>
            <a:xfrm>
              <a:off x="13361958" y="3236748"/>
              <a:ext cx="720000" cy="720000"/>
            </a:xfrm>
            <a:prstGeom prst="ellipse">
              <a:avLst/>
            </a:prstGeom>
            <a:solidFill>
              <a:schemeClr val="tx1">
                <a:lumMod val="75000"/>
                <a:lumOff val="25000"/>
              </a:schemeClr>
            </a:solidFill>
            <a:ln w="38100" cap="rnd" cmpd="sng">
              <a:solidFill>
                <a:srgbClr val="FF0000">
                  <a:alpha val="40000"/>
                </a:srgb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51" name="テキスト ボックス 50"/>
            <p:cNvSpPr txBox="1"/>
            <p:nvPr/>
          </p:nvSpPr>
          <p:spPr>
            <a:xfrm>
              <a:off x="13515125" y="3374418"/>
              <a:ext cx="402879" cy="461665"/>
            </a:xfrm>
            <a:prstGeom prst="rect">
              <a:avLst/>
            </a:prstGeom>
            <a:noFill/>
          </p:spPr>
          <p:txBody>
            <a:bodyPr wrap="none" rtlCol="0">
              <a:spAutoFit/>
            </a:bodyPr>
            <a:lstStyle/>
            <a:p>
              <a:pPr algn="r"/>
              <a:r>
                <a:rPr lang="en-US" altLang="ja-JP" sz="2400" dirty="0">
                  <a:solidFill>
                    <a:srgbClr val="FF0000"/>
                  </a:solidFill>
                  <a:latin typeface="03スマートフォントUI"/>
                  <a:ea typeface="03スマートフォントUI"/>
                  <a:cs typeface="03スマートフォントUI"/>
                </a:rPr>
                <a:t>H</a:t>
              </a:r>
              <a:endParaRPr kumimoji="1" lang="ja-JP" altLang="en-US" sz="2400" dirty="0">
                <a:solidFill>
                  <a:srgbClr val="FF0000"/>
                </a:solidFill>
                <a:latin typeface="03スマートフォントUI"/>
                <a:ea typeface="03スマートフォントUI"/>
                <a:cs typeface="03スマートフォントUI"/>
              </a:endParaRPr>
            </a:p>
          </p:txBody>
        </p:sp>
      </p:grpSp>
      <p:grpSp>
        <p:nvGrpSpPr>
          <p:cNvPr id="47" name="図形グループ 46"/>
          <p:cNvGrpSpPr/>
          <p:nvPr/>
        </p:nvGrpSpPr>
        <p:grpSpPr>
          <a:xfrm>
            <a:off x="11688343" y="965005"/>
            <a:ext cx="1564429" cy="822092"/>
            <a:chOff x="9081549" y="2184651"/>
            <a:chExt cx="1564429" cy="822092"/>
          </a:xfrm>
        </p:grpSpPr>
        <p:sp>
          <p:nvSpPr>
            <p:cNvPr id="52" name="円/楕円 51"/>
            <p:cNvSpPr/>
            <p:nvPr/>
          </p:nvSpPr>
          <p:spPr>
            <a:xfrm>
              <a:off x="9081549" y="2184651"/>
              <a:ext cx="1564429" cy="822092"/>
            </a:xfrm>
            <a:prstGeom prst="ellipse">
              <a:avLst/>
            </a:prstGeom>
            <a:solidFill>
              <a:schemeClr val="tx1">
                <a:lumMod val="75000"/>
                <a:lumOff val="25000"/>
              </a:schemeClr>
            </a:solidFill>
            <a:ln w="38100" cap="rnd" cmpd="sng">
              <a:solidFill>
                <a:srgbClr val="3366FF">
                  <a:alpha val="40000"/>
                </a:srgb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53" name="テキスト ボックス 52"/>
            <p:cNvSpPr txBox="1"/>
            <p:nvPr/>
          </p:nvSpPr>
          <p:spPr>
            <a:xfrm>
              <a:off x="9404087" y="2357838"/>
              <a:ext cx="911942" cy="461665"/>
            </a:xfrm>
            <a:prstGeom prst="rect">
              <a:avLst/>
            </a:prstGeom>
            <a:noFill/>
          </p:spPr>
          <p:txBody>
            <a:bodyPr wrap="none" rtlCol="0">
              <a:spAutoFit/>
            </a:bodyPr>
            <a:lstStyle/>
            <a:p>
              <a:pPr algn="r"/>
              <a:r>
                <a:rPr kumimoji="1" lang="en-US" altLang="ja-JP" sz="2400" dirty="0" smtClean="0">
                  <a:solidFill>
                    <a:srgbClr val="3366FF"/>
                  </a:solidFill>
                  <a:latin typeface="03スマートフォントUI"/>
                  <a:ea typeface="03スマートフォントUI"/>
                  <a:cs typeface="03スマートフォントUI"/>
                </a:rPr>
                <a:t>Easy</a:t>
              </a:r>
              <a:endParaRPr kumimoji="1" lang="ja-JP" altLang="en-US" sz="2400" dirty="0">
                <a:solidFill>
                  <a:srgbClr val="3366FF"/>
                </a:solidFill>
                <a:latin typeface="03スマートフォントUI"/>
                <a:ea typeface="03スマートフォントUI"/>
                <a:cs typeface="03スマートフォントUI"/>
              </a:endParaRPr>
            </a:p>
          </p:txBody>
        </p:sp>
      </p:grpSp>
      <p:grpSp>
        <p:nvGrpSpPr>
          <p:cNvPr id="58" name="図形グループ 57"/>
          <p:cNvGrpSpPr/>
          <p:nvPr/>
        </p:nvGrpSpPr>
        <p:grpSpPr>
          <a:xfrm>
            <a:off x="12562823" y="4182691"/>
            <a:ext cx="720000" cy="720000"/>
            <a:chOff x="13361958" y="3236748"/>
            <a:chExt cx="720000" cy="720000"/>
          </a:xfrm>
        </p:grpSpPr>
        <p:sp>
          <p:nvSpPr>
            <p:cNvPr id="59" name="円/楕円 58"/>
            <p:cNvSpPr/>
            <p:nvPr/>
          </p:nvSpPr>
          <p:spPr>
            <a:xfrm>
              <a:off x="13361958" y="3236748"/>
              <a:ext cx="720000" cy="720000"/>
            </a:xfrm>
            <a:prstGeom prst="ellipse">
              <a:avLst/>
            </a:prstGeom>
            <a:solidFill>
              <a:schemeClr val="tx1">
                <a:lumMod val="75000"/>
                <a:lumOff val="25000"/>
              </a:schemeClr>
            </a:solidFill>
            <a:ln w="38100" cap="rnd" cmpd="sng">
              <a:solidFill>
                <a:srgbClr val="3366FF">
                  <a:alpha val="40000"/>
                </a:srgb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60" name="テキスト ボックス 59"/>
            <p:cNvSpPr txBox="1"/>
            <p:nvPr/>
          </p:nvSpPr>
          <p:spPr>
            <a:xfrm>
              <a:off x="13540978" y="3374418"/>
              <a:ext cx="377026" cy="461665"/>
            </a:xfrm>
            <a:prstGeom prst="rect">
              <a:avLst/>
            </a:prstGeom>
            <a:noFill/>
          </p:spPr>
          <p:txBody>
            <a:bodyPr wrap="none" rtlCol="0">
              <a:spAutoFit/>
            </a:bodyPr>
            <a:lstStyle/>
            <a:p>
              <a:pPr algn="r"/>
              <a:r>
                <a:rPr lang="en-US" altLang="ja-JP" sz="2400" dirty="0">
                  <a:solidFill>
                    <a:srgbClr val="3366FF"/>
                  </a:solidFill>
                  <a:latin typeface="03スマートフォントUI"/>
                  <a:ea typeface="03スマートフォントUI"/>
                  <a:cs typeface="03スマートフォントUI"/>
                </a:rPr>
                <a:t>E</a:t>
              </a:r>
              <a:endParaRPr kumimoji="1" lang="ja-JP" altLang="en-US" sz="2400" dirty="0">
                <a:solidFill>
                  <a:srgbClr val="3366FF"/>
                </a:solidFill>
                <a:latin typeface="03スマートフォントUI"/>
                <a:ea typeface="03スマートフォントUI"/>
                <a:cs typeface="03スマートフォントUI"/>
              </a:endParaRPr>
            </a:p>
          </p:txBody>
        </p:sp>
      </p:grpSp>
      <p:grpSp>
        <p:nvGrpSpPr>
          <p:cNvPr id="54" name="図形グループ 53"/>
          <p:cNvGrpSpPr/>
          <p:nvPr/>
        </p:nvGrpSpPr>
        <p:grpSpPr>
          <a:xfrm>
            <a:off x="9011615" y="1278353"/>
            <a:ext cx="1564429" cy="822092"/>
            <a:chOff x="9081549" y="2184651"/>
            <a:chExt cx="1564429" cy="822092"/>
          </a:xfrm>
        </p:grpSpPr>
        <p:sp>
          <p:nvSpPr>
            <p:cNvPr id="55" name="円/楕円 54"/>
            <p:cNvSpPr/>
            <p:nvPr/>
          </p:nvSpPr>
          <p:spPr>
            <a:xfrm>
              <a:off x="9081549" y="2184651"/>
              <a:ext cx="1564429" cy="822092"/>
            </a:xfrm>
            <a:prstGeom prst="ellipse">
              <a:avLst/>
            </a:prstGeom>
            <a:solidFill>
              <a:schemeClr val="tx1">
                <a:lumMod val="75000"/>
                <a:lumOff val="25000"/>
              </a:schemeClr>
            </a:solidFill>
            <a:ln w="38100" cap="rnd" cmpd="sng">
              <a:solidFill>
                <a:schemeClr val="accent5">
                  <a:alpha val="40000"/>
                </a:scheme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56" name="テキスト ボックス 55"/>
            <p:cNvSpPr txBox="1"/>
            <p:nvPr/>
          </p:nvSpPr>
          <p:spPr>
            <a:xfrm>
              <a:off x="9443013" y="2357838"/>
              <a:ext cx="847616" cy="461665"/>
            </a:xfrm>
            <a:prstGeom prst="rect">
              <a:avLst/>
            </a:prstGeom>
            <a:noFill/>
          </p:spPr>
          <p:txBody>
            <a:bodyPr wrap="none" rtlCol="0">
              <a:spAutoFit/>
            </a:bodyPr>
            <a:lstStyle/>
            <a:p>
              <a:pPr algn="r"/>
              <a:r>
                <a:rPr kumimoji="1" lang="en-US" altLang="ja-JP" sz="2400" dirty="0" smtClean="0">
                  <a:solidFill>
                    <a:schemeClr val="accent5"/>
                  </a:solidFill>
                  <a:latin typeface="03スマートフォントUI"/>
                  <a:ea typeface="03スマートフォントUI"/>
                  <a:cs typeface="03スマートフォントUI"/>
                </a:rPr>
                <a:t>Help</a:t>
              </a:r>
              <a:endParaRPr kumimoji="1" lang="ja-JP" altLang="en-US" sz="2400" dirty="0">
                <a:solidFill>
                  <a:schemeClr val="accent5"/>
                </a:solidFill>
                <a:latin typeface="03スマートフォントUI"/>
                <a:ea typeface="03スマートフォントUI"/>
                <a:cs typeface="03スマートフォントUI"/>
              </a:endParaRPr>
            </a:p>
          </p:txBody>
        </p:sp>
      </p:grpSp>
      <p:grpSp>
        <p:nvGrpSpPr>
          <p:cNvPr id="57" name="図形グループ 56"/>
          <p:cNvGrpSpPr/>
          <p:nvPr/>
        </p:nvGrpSpPr>
        <p:grpSpPr>
          <a:xfrm>
            <a:off x="-237752" y="-1749331"/>
            <a:ext cx="6660344" cy="9404216"/>
            <a:chOff x="2686977" y="460318"/>
            <a:chExt cx="3528000" cy="5796000"/>
          </a:xfrm>
        </p:grpSpPr>
        <p:pic>
          <p:nvPicPr>
            <p:cNvPr id="61" name="図 60" descr="スクリーンショット 2014-07-19 14.54.43.png"/>
            <p:cNvPicPr>
              <a:picLocks/>
            </p:cNvPicPr>
            <p:nvPr/>
          </p:nvPicPr>
          <p:blipFill>
            <a:blip r:embed="rId4">
              <a:alphaModFix amt="74000"/>
              <a:extLst>
                <a:ext uri="{28A0092B-C50C-407E-A947-70E740481C1C}">
                  <a14:useLocalDpi xmlns:a14="http://schemas.microsoft.com/office/drawing/2010/main" val="0"/>
                </a:ext>
              </a:extLst>
            </a:blip>
            <a:stretch>
              <a:fillRect/>
            </a:stretch>
          </p:blipFill>
          <p:spPr>
            <a:xfrm>
              <a:off x="2686977" y="460318"/>
              <a:ext cx="3528000" cy="5796000"/>
            </a:xfrm>
            <a:prstGeom prst="rect">
              <a:avLst/>
            </a:prstGeom>
          </p:spPr>
        </p:pic>
        <p:sp>
          <p:nvSpPr>
            <p:cNvPr id="62" name="正方形/長方形 61"/>
            <p:cNvSpPr/>
            <p:nvPr/>
          </p:nvSpPr>
          <p:spPr>
            <a:xfrm>
              <a:off x="2871719" y="1418867"/>
              <a:ext cx="3154847" cy="668262"/>
            </a:xfrm>
            <a:prstGeom prst="rect">
              <a:avLst/>
            </a:prstGeom>
          </p:spPr>
          <p:txBody>
            <a:bodyPr wrap="none">
              <a:prstTxWarp prst="textCanUp">
                <a:avLst/>
              </a:prstTxWarp>
              <a:spAutoFit/>
            </a:bodyPr>
            <a:lstStyle/>
            <a:p>
              <a:r>
                <a:rPr lang="en-US" altLang="ja-JP" sz="4400" b="1" dirty="0">
                  <a:ln w="31550" cmpd="sng">
                    <a:solidFill>
                      <a:schemeClr val="bg1"/>
                    </a:solidFill>
                    <a:prstDash val="solid"/>
                  </a:ln>
                  <a:solidFill>
                    <a:schemeClr val="bg1"/>
                  </a:solidFill>
                  <a:effectLst>
                    <a:outerShdw blurRad="50800" dist="40000" dir="5400000" algn="tl" rotWithShape="0">
                      <a:srgbClr val="000000">
                        <a:shade val="5000"/>
                        <a:satMod val="120000"/>
                        <a:alpha val="33000"/>
                      </a:srgbClr>
                    </a:outerShdw>
                  </a:effectLst>
                  <a:latin typeface="03スマートフォントUI"/>
                  <a:ea typeface="03スマートフォントUI"/>
                  <a:cs typeface="03スマートフォントUI"/>
                </a:rPr>
                <a:t>Bumping </a:t>
              </a:r>
              <a:r>
                <a:rPr lang="en-US" altLang="ja-JP" sz="4400" b="1" dirty="0" smtClean="0">
                  <a:ln w="31550" cmpd="sng">
                    <a:solidFill>
                      <a:schemeClr val="bg1"/>
                    </a:solidFill>
                    <a:prstDash val="solid"/>
                  </a:ln>
                  <a:solidFill>
                    <a:schemeClr val="bg1"/>
                  </a:solidFill>
                  <a:effectLst>
                    <a:outerShdw blurRad="50800" dist="40000" dir="5400000" algn="tl" rotWithShape="0">
                      <a:srgbClr val="000000">
                        <a:shade val="5000"/>
                        <a:satMod val="120000"/>
                        <a:alpha val="33000"/>
                      </a:srgbClr>
                    </a:outerShdw>
                  </a:effectLst>
                  <a:latin typeface="03スマートフォントUI"/>
                  <a:ea typeface="03スマートフォントUI"/>
                  <a:cs typeface="03スマートフォントUI"/>
                </a:rPr>
                <a:t>Ball</a:t>
              </a:r>
              <a:endParaRPr lang="ja-JP" altLang="en-US" sz="4400" b="1" dirty="0">
                <a:ln w="31550" cmpd="sng">
                  <a:solidFill>
                    <a:schemeClr val="bg1"/>
                  </a:solidFill>
                  <a:prstDash val="solid"/>
                </a:ln>
                <a:solidFill>
                  <a:schemeClr val="bg1"/>
                </a:solidFill>
                <a:effectLst>
                  <a:outerShdw blurRad="50800" dist="40000" dir="5400000" algn="tl" rotWithShape="0">
                    <a:srgbClr val="000000">
                      <a:shade val="5000"/>
                      <a:satMod val="120000"/>
                      <a:alpha val="33000"/>
                    </a:srgbClr>
                  </a:outerShdw>
                </a:effectLst>
                <a:latin typeface="03スマートフォントUI"/>
                <a:ea typeface="03スマートフォントUI"/>
                <a:cs typeface="03スマートフォントUI"/>
              </a:endParaRPr>
            </a:p>
          </p:txBody>
        </p:sp>
      </p:grpSp>
      <p:grpSp>
        <p:nvGrpSpPr>
          <p:cNvPr id="63" name="図形グループ 62"/>
          <p:cNvGrpSpPr/>
          <p:nvPr/>
        </p:nvGrpSpPr>
        <p:grpSpPr>
          <a:xfrm>
            <a:off x="13742961" y="-2004585"/>
            <a:ext cx="1846880" cy="822092"/>
            <a:chOff x="3567790" y="2309018"/>
            <a:chExt cx="1564429" cy="947691"/>
          </a:xfrm>
        </p:grpSpPr>
        <p:sp>
          <p:nvSpPr>
            <p:cNvPr id="64" name="円/楕円 63"/>
            <p:cNvSpPr/>
            <p:nvPr/>
          </p:nvSpPr>
          <p:spPr>
            <a:xfrm>
              <a:off x="3567790" y="2309018"/>
              <a:ext cx="1564429" cy="947691"/>
            </a:xfrm>
            <a:prstGeom prst="ellipse">
              <a:avLst/>
            </a:prstGeom>
            <a:solidFill>
              <a:schemeClr val="tx1">
                <a:lumMod val="75000"/>
                <a:lumOff val="25000"/>
              </a:schemeClr>
            </a:solidFill>
            <a:ln w="38100" cap="rnd" cmpd="sng">
              <a:solidFill>
                <a:srgbClr val="F79646">
                  <a:alpha val="40000"/>
                </a:srgbClr>
              </a:solidFill>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 name="テキスト ボックス 64"/>
            <p:cNvSpPr txBox="1"/>
            <p:nvPr/>
          </p:nvSpPr>
          <p:spPr>
            <a:xfrm>
              <a:off x="3631857" y="2417188"/>
              <a:ext cx="1421809" cy="638638"/>
            </a:xfrm>
            <a:prstGeom prst="rect">
              <a:avLst/>
            </a:prstGeom>
            <a:noFill/>
          </p:spPr>
          <p:txBody>
            <a:bodyPr wrap="none" rtlCol="0">
              <a:spAutoFit/>
            </a:bodyPr>
            <a:lstStyle/>
            <a:p>
              <a:r>
                <a:rPr kumimoji="1" lang="en-US" altLang="ja-JP" sz="3000" dirty="0" smtClean="0">
                  <a:solidFill>
                    <a:srgbClr val="DF5900"/>
                  </a:solidFill>
                  <a:latin typeface="ＤＦＰ太丸ゴシック体"/>
                  <a:ea typeface="ＤＦＰ太丸ゴシック体"/>
                  <a:cs typeface="ＤＦＰ太丸ゴシック体"/>
                </a:rPr>
                <a:t>O</a:t>
              </a:r>
              <a:r>
                <a:rPr kumimoji="1" lang="en-US" altLang="ja-JP" sz="3000" dirty="0" smtClean="0">
                  <a:solidFill>
                    <a:srgbClr val="DF5900"/>
                  </a:solidFill>
                  <a:latin typeface="Ubuntu-Title"/>
                  <a:ea typeface="03スマートフォントUI"/>
                  <a:cs typeface="Ubuntu-Title"/>
                </a:rPr>
                <a:t>ne </a:t>
              </a:r>
              <a:r>
                <a:rPr kumimoji="1" lang="en-US" altLang="ja-JP" sz="3000" dirty="0" smtClean="0">
                  <a:solidFill>
                    <a:srgbClr val="DF5900"/>
                  </a:solidFill>
                  <a:latin typeface="ＤＦＰ太丸ゴシック体"/>
                  <a:ea typeface="ＤＦＰ太丸ゴシック体"/>
                  <a:cs typeface="ＤＦＰ太丸ゴシック体"/>
                </a:rPr>
                <a:t>P</a:t>
              </a:r>
              <a:r>
                <a:rPr kumimoji="1" lang="en-US" altLang="ja-JP" sz="3000" dirty="0" smtClean="0">
                  <a:solidFill>
                    <a:srgbClr val="DF5900"/>
                  </a:solidFill>
                  <a:latin typeface="Ubuntu-Title"/>
                  <a:ea typeface="03スマートフォントUI"/>
                  <a:cs typeface="Ubuntu-Title"/>
                </a:rPr>
                <a:t>lay</a:t>
              </a:r>
              <a:endParaRPr kumimoji="1" lang="ja-JP" altLang="en-US" sz="3000" dirty="0">
                <a:solidFill>
                  <a:srgbClr val="DF5900"/>
                </a:solidFill>
                <a:latin typeface="Ubuntu-Title"/>
                <a:ea typeface="03スマートフォントUI"/>
                <a:cs typeface="Ubuntu-Title"/>
              </a:endParaRPr>
            </a:p>
          </p:txBody>
        </p:sp>
      </p:grpSp>
      <p:grpSp>
        <p:nvGrpSpPr>
          <p:cNvPr id="66" name="図形グループ 65"/>
          <p:cNvGrpSpPr/>
          <p:nvPr/>
        </p:nvGrpSpPr>
        <p:grpSpPr>
          <a:xfrm>
            <a:off x="13145020" y="-1016143"/>
            <a:ext cx="2880959" cy="822092"/>
            <a:chOff x="7226368" y="5845272"/>
            <a:chExt cx="2880959" cy="822092"/>
          </a:xfrm>
        </p:grpSpPr>
        <p:sp>
          <p:nvSpPr>
            <p:cNvPr id="67" name="円/楕円 66"/>
            <p:cNvSpPr/>
            <p:nvPr/>
          </p:nvSpPr>
          <p:spPr>
            <a:xfrm>
              <a:off x="7226368" y="5845272"/>
              <a:ext cx="2880959" cy="822092"/>
            </a:xfrm>
            <a:prstGeom prst="ellipse">
              <a:avLst/>
            </a:prstGeom>
            <a:solidFill>
              <a:schemeClr val="tx1">
                <a:lumMod val="75000"/>
                <a:lumOff val="25000"/>
              </a:schemeClr>
            </a:solidFill>
            <a:ln w="38100">
              <a:solidFill>
                <a:schemeClr val="accent6">
                  <a:alpha val="40000"/>
                </a:schemeClr>
              </a:solidFill>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8" name="テキスト ボックス 67"/>
            <p:cNvSpPr txBox="1"/>
            <p:nvPr/>
          </p:nvSpPr>
          <p:spPr>
            <a:xfrm>
              <a:off x="7471610" y="5987480"/>
              <a:ext cx="2408011" cy="523220"/>
            </a:xfrm>
            <a:prstGeom prst="rect">
              <a:avLst/>
            </a:prstGeom>
            <a:noFill/>
          </p:spPr>
          <p:txBody>
            <a:bodyPr wrap="none" rtlCol="0">
              <a:spAutoFit/>
            </a:bodyPr>
            <a:lstStyle/>
            <a:p>
              <a:r>
                <a:rPr kumimoji="1" lang="en-US" altLang="ja-JP" sz="2800" dirty="0" smtClean="0">
                  <a:solidFill>
                    <a:srgbClr val="DF5900"/>
                  </a:solidFill>
                  <a:latin typeface="ＤＦＰ太丸ゴシック体"/>
                  <a:ea typeface="ＤＦＰ太丸ゴシック体"/>
                  <a:cs typeface="ＤＦＰ太丸ゴシック体"/>
                </a:rPr>
                <a:t>B</a:t>
              </a:r>
              <a:r>
                <a:rPr kumimoji="1" lang="en-US" altLang="ja-JP" sz="2800" dirty="0" smtClean="0">
                  <a:solidFill>
                    <a:srgbClr val="DF5900"/>
                  </a:solidFill>
                  <a:latin typeface="Ubuntu-Title"/>
                  <a:ea typeface="03スマートフォントUI"/>
                  <a:cs typeface="Ubuntu-Title"/>
                </a:rPr>
                <a:t>luetooth </a:t>
              </a:r>
              <a:r>
                <a:rPr kumimoji="1" lang="en-US" altLang="ja-JP" sz="2800" dirty="0" smtClean="0">
                  <a:solidFill>
                    <a:srgbClr val="DF5900"/>
                  </a:solidFill>
                  <a:latin typeface="ＤＦＰ太丸ゴシック体"/>
                  <a:ea typeface="ＤＦＰ太丸ゴシック体"/>
                  <a:cs typeface="ＤＦＰ太丸ゴシック体"/>
                </a:rPr>
                <a:t>P</a:t>
              </a:r>
              <a:r>
                <a:rPr kumimoji="1" lang="en-US" altLang="ja-JP" sz="2800" dirty="0" smtClean="0">
                  <a:solidFill>
                    <a:srgbClr val="DF5900"/>
                  </a:solidFill>
                  <a:latin typeface="Ubuntu-Title"/>
                  <a:ea typeface="03スマートフォントUI"/>
                  <a:cs typeface="Ubuntu-Title"/>
                </a:rPr>
                <a:t>lay</a:t>
              </a:r>
              <a:endParaRPr kumimoji="1" lang="ja-JP" altLang="en-US" sz="2800" dirty="0">
                <a:solidFill>
                  <a:srgbClr val="DF5900"/>
                </a:solidFill>
                <a:latin typeface="Ubuntu-Title"/>
                <a:ea typeface="03スマートフォントUI"/>
                <a:cs typeface="Ubuntu-Title"/>
              </a:endParaRPr>
            </a:p>
          </p:txBody>
        </p:sp>
      </p:grpSp>
    </p:spTree>
    <p:extLst>
      <p:ext uri="{BB962C8B-B14F-4D97-AF65-F5344CB8AC3E}">
        <p14:creationId xmlns:p14="http://schemas.microsoft.com/office/powerpoint/2010/main" val="4115025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図形グループ 7"/>
          <p:cNvGrpSpPr/>
          <p:nvPr/>
        </p:nvGrpSpPr>
        <p:grpSpPr>
          <a:xfrm>
            <a:off x="1226094" y="177800"/>
            <a:ext cx="5867999" cy="5867999"/>
            <a:chOff x="1226094" y="177800"/>
            <a:chExt cx="5867999" cy="5867999"/>
          </a:xfrm>
        </p:grpSpPr>
        <p:sp>
          <p:nvSpPr>
            <p:cNvPr id="3" name="円/楕円 2"/>
            <p:cNvSpPr/>
            <p:nvPr/>
          </p:nvSpPr>
          <p:spPr>
            <a:xfrm>
              <a:off x="1226094" y="177800"/>
              <a:ext cx="5867999" cy="5867999"/>
            </a:xfrm>
            <a:prstGeom prst="ellipse">
              <a:avLst/>
            </a:prstGeom>
            <a:solidFill>
              <a:schemeClr val="tx1">
                <a:lumMod val="75000"/>
                <a:lumOff val="25000"/>
              </a:schemeClr>
            </a:solidFill>
            <a:ln w="38100" cap="rnd" cmpd="sng">
              <a:solidFill>
                <a:srgbClr val="008000">
                  <a:alpha val="40000"/>
                </a:srgb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5" name="テキスト ボックス 4"/>
            <p:cNvSpPr txBox="1"/>
            <p:nvPr/>
          </p:nvSpPr>
          <p:spPr>
            <a:xfrm>
              <a:off x="2760143" y="804616"/>
              <a:ext cx="2841983" cy="4508927"/>
            </a:xfrm>
            <a:prstGeom prst="rect">
              <a:avLst/>
            </a:prstGeom>
            <a:noFill/>
          </p:spPr>
          <p:txBody>
            <a:bodyPr wrap="none" rtlCol="0">
              <a:spAutoFit/>
            </a:bodyPr>
            <a:lstStyle/>
            <a:p>
              <a:r>
                <a:rPr lang="en-US" altLang="ja-JP" sz="28700" dirty="0">
                  <a:solidFill>
                    <a:srgbClr val="008000"/>
                  </a:solidFill>
                  <a:effectLst>
                    <a:glow rad="101600">
                      <a:schemeClr val="accent3">
                        <a:satMod val="175000"/>
                        <a:alpha val="40000"/>
                      </a:schemeClr>
                    </a:glow>
                  </a:effectLst>
                  <a:latin typeface="01フロップデザイン"/>
                  <a:ea typeface="01フロップデザイン"/>
                  <a:cs typeface="01フロップデザイン"/>
                </a:rPr>
                <a:t>N</a:t>
              </a:r>
              <a:endParaRPr kumimoji="1" lang="ja-JP" altLang="en-US" sz="28700" dirty="0">
                <a:solidFill>
                  <a:srgbClr val="008000"/>
                </a:solidFill>
                <a:effectLst>
                  <a:glow rad="101600">
                    <a:schemeClr val="accent3">
                      <a:satMod val="175000"/>
                      <a:alpha val="40000"/>
                    </a:schemeClr>
                  </a:glow>
                </a:effectLst>
                <a:latin typeface="01フロップデザイン"/>
                <a:ea typeface="01フロップデザイン"/>
                <a:cs typeface="01フロップデザイン"/>
              </a:endParaRPr>
            </a:p>
          </p:txBody>
        </p:sp>
      </p:grpSp>
    </p:spTree>
    <p:extLst>
      <p:ext uri="{BB962C8B-B14F-4D97-AF65-F5344CB8AC3E}">
        <p14:creationId xmlns:p14="http://schemas.microsoft.com/office/powerpoint/2010/main" val="39831151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図形グループ 7"/>
          <p:cNvGrpSpPr/>
          <p:nvPr/>
        </p:nvGrpSpPr>
        <p:grpSpPr>
          <a:xfrm>
            <a:off x="1226094" y="177800"/>
            <a:ext cx="5867999" cy="5867999"/>
            <a:chOff x="1226094" y="177800"/>
            <a:chExt cx="5867999" cy="5867999"/>
          </a:xfrm>
        </p:grpSpPr>
        <p:sp>
          <p:nvSpPr>
            <p:cNvPr id="3" name="円/楕円 2"/>
            <p:cNvSpPr/>
            <p:nvPr/>
          </p:nvSpPr>
          <p:spPr>
            <a:xfrm>
              <a:off x="1226094" y="177800"/>
              <a:ext cx="5867999" cy="5867999"/>
            </a:xfrm>
            <a:prstGeom prst="ellipse">
              <a:avLst/>
            </a:prstGeom>
            <a:solidFill>
              <a:schemeClr val="tx1">
                <a:lumMod val="75000"/>
                <a:lumOff val="25000"/>
              </a:schemeClr>
            </a:solidFill>
            <a:ln w="38100" cap="rnd" cmpd="sng">
              <a:solidFill>
                <a:srgbClr val="FF0000">
                  <a:alpha val="40000"/>
                </a:srgb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5" name="テキスト ボックス 4"/>
            <p:cNvSpPr txBox="1"/>
            <p:nvPr/>
          </p:nvSpPr>
          <p:spPr>
            <a:xfrm>
              <a:off x="2760143" y="804616"/>
              <a:ext cx="2794137" cy="4508927"/>
            </a:xfrm>
            <a:prstGeom prst="rect">
              <a:avLst/>
            </a:prstGeom>
            <a:noFill/>
          </p:spPr>
          <p:txBody>
            <a:bodyPr wrap="none" rtlCol="0">
              <a:spAutoFit/>
            </a:bodyPr>
            <a:lstStyle/>
            <a:p>
              <a:r>
                <a:rPr lang="en-US" altLang="ja-JP" sz="28700" dirty="0" smtClean="0">
                  <a:solidFill>
                    <a:srgbClr val="FF0000"/>
                  </a:solidFill>
                  <a:effectLst>
                    <a:glow rad="101600">
                      <a:schemeClr val="accent2">
                        <a:satMod val="175000"/>
                        <a:alpha val="40000"/>
                      </a:schemeClr>
                    </a:glow>
                  </a:effectLst>
                  <a:latin typeface="01フロップデザイン"/>
                  <a:ea typeface="01フロップデザイン"/>
                  <a:cs typeface="01フロップデザイン"/>
                </a:rPr>
                <a:t>H</a:t>
              </a:r>
              <a:endParaRPr kumimoji="1" lang="ja-JP" altLang="en-US" sz="28700" dirty="0">
                <a:solidFill>
                  <a:srgbClr val="FF0000"/>
                </a:solidFill>
                <a:effectLst>
                  <a:glow rad="101600">
                    <a:schemeClr val="accent2">
                      <a:satMod val="175000"/>
                      <a:alpha val="40000"/>
                    </a:schemeClr>
                  </a:glow>
                </a:effectLst>
                <a:latin typeface="01フロップデザイン"/>
                <a:ea typeface="01フロップデザイン"/>
                <a:cs typeface="01フロップデザイン"/>
              </a:endParaRPr>
            </a:p>
          </p:txBody>
        </p:sp>
      </p:grpSp>
    </p:spTree>
    <p:extLst>
      <p:ext uri="{BB962C8B-B14F-4D97-AF65-F5344CB8AC3E}">
        <p14:creationId xmlns:p14="http://schemas.microsoft.com/office/powerpoint/2010/main" val="2255509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図形グループ 7"/>
          <p:cNvGrpSpPr/>
          <p:nvPr/>
        </p:nvGrpSpPr>
        <p:grpSpPr>
          <a:xfrm>
            <a:off x="1226094" y="177800"/>
            <a:ext cx="5867999" cy="5867999"/>
            <a:chOff x="1226094" y="177800"/>
            <a:chExt cx="5867999" cy="5867999"/>
          </a:xfrm>
        </p:grpSpPr>
        <p:sp>
          <p:nvSpPr>
            <p:cNvPr id="3" name="円/楕円 2"/>
            <p:cNvSpPr/>
            <p:nvPr/>
          </p:nvSpPr>
          <p:spPr>
            <a:xfrm>
              <a:off x="1226094" y="177800"/>
              <a:ext cx="5867999" cy="5867999"/>
            </a:xfrm>
            <a:prstGeom prst="ellipse">
              <a:avLst/>
            </a:prstGeom>
            <a:solidFill>
              <a:schemeClr val="tx1">
                <a:lumMod val="75000"/>
                <a:lumOff val="25000"/>
              </a:schemeClr>
            </a:solidFill>
            <a:ln w="38100" cap="rnd" cmpd="sng">
              <a:solidFill>
                <a:srgbClr val="3366FF">
                  <a:alpha val="40000"/>
                </a:srgb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5" name="テキスト ボックス 4"/>
            <p:cNvSpPr txBox="1"/>
            <p:nvPr/>
          </p:nvSpPr>
          <p:spPr>
            <a:xfrm>
              <a:off x="2760143" y="804616"/>
              <a:ext cx="2451851" cy="4508927"/>
            </a:xfrm>
            <a:prstGeom prst="rect">
              <a:avLst/>
            </a:prstGeom>
            <a:noFill/>
          </p:spPr>
          <p:txBody>
            <a:bodyPr wrap="none" rtlCol="0">
              <a:spAutoFit/>
            </a:bodyPr>
            <a:lstStyle/>
            <a:p>
              <a:r>
                <a:rPr lang="en-US" altLang="ja-JP" sz="28700" dirty="0" smtClean="0">
                  <a:solidFill>
                    <a:srgbClr val="3366FF"/>
                  </a:solidFill>
                  <a:effectLst>
                    <a:glow rad="101600">
                      <a:schemeClr val="accent1">
                        <a:satMod val="175000"/>
                        <a:alpha val="40000"/>
                      </a:schemeClr>
                    </a:glow>
                  </a:effectLst>
                  <a:latin typeface="01フロップデザイン"/>
                  <a:ea typeface="01フロップデザイン"/>
                  <a:cs typeface="01フロップデザイン"/>
                </a:rPr>
                <a:t>E</a:t>
              </a:r>
              <a:endParaRPr kumimoji="1" lang="ja-JP" altLang="en-US" sz="28700" dirty="0">
                <a:solidFill>
                  <a:srgbClr val="3366FF"/>
                </a:solidFill>
                <a:effectLst>
                  <a:glow rad="101600">
                    <a:schemeClr val="accent1">
                      <a:satMod val="175000"/>
                      <a:alpha val="40000"/>
                    </a:schemeClr>
                  </a:glow>
                </a:effectLst>
                <a:latin typeface="01フロップデザイン"/>
                <a:ea typeface="01フロップデザイン"/>
                <a:cs typeface="01フロップデザイン"/>
              </a:endParaRPr>
            </a:p>
          </p:txBody>
        </p:sp>
      </p:grpSp>
    </p:spTree>
    <p:extLst>
      <p:ext uri="{BB962C8B-B14F-4D97-AF65-F5344CB8AC3E}">
        <p14:creationId xmlns:p14="http://schemas.microsoft.com/office/powerpoint/2010/main" val="28214731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角丸四角形 2"/>
          <p:cNvSpPr/>
          <p:nvPr/>
        </p:nvSpPr>
        <p:spPr>
          <a:xfrm>
            <a:off x="4221530" y="429189"/>
            <a:ext cx="2485699" cy="750680"/>
          </a:xfrm>
          <a:prstGeom prst="roundRect">
            <a:avLst/>
          </a:prstGeom>
          <a:solidFill>
            <a:srgbClr val="000090"/>
          </a:solidFill>
          <a:ln/>
          <a:scene3d>
            <a:camera prst="orthographicFront"/>
            <a:lightRig rig="threePt" dir="t"/>
          </a:scene3d>
          <a:sp3d>
            <a:bevelT w="165100" prst="coolSlant"/>
          </a:sp3d>
        </p:spPr>
        <p:style>
          <a:lnRef idx="1">
            <a:schemeClr val="dk1"/>
          </a:lnRef>
          <a:fillRef idx="3">
            <a:schemeClr val="dk1"/>
          </a:fillRef>
          <a:effectRef idx="2">
            <a:schemeClr val="dk1"/>
          </a:effectRef>
          <a:fontRef idx="minor">
            <a:schemeClr val="lt1"/>
          </a:fontRef>
        </p:style>
        <p:txBody>
          <a:bodyPr rtlCol="0" anchor="ctr"/>
          <a:lstStyle/>
          <a:p>
            <a:pPr algn="ctr"/>
            <a:r>
              <a:rPr lang="ja-JP" altLang="en-US" sz="2800" dirty="0" smtClean="0">
                <a:solidFill>
                  <a:srgbClr val="FFFFFF"/>
                </a:solidFill>
                <a:latin typeface="ＤＦＰ太丸ゴシック体"/>
                <a:ea typeface="ＤＦＰ太丸ゴシック体"/>
                <a:cs typeface="ＤＦＰ太丸ゴシック体"/>
              </a:rPr>
              <a:t>一人で遊ぶ</a:t>
            </a:r>
            <a:endParaRPr lang="ja-JP" altLang="en-US" sz="2800" dirty="0">
              <a:solidFill>
                <a:srgbClr val="FFFFFF"/>
              </a:solidFill>
              <a:latin typeface="ＤＦＰ太丸ゴシック体"/>
              <a:ea typeface="ＤＦＰ太丸ゴシック体"/>
              <a:cs typeface="ＤＦＰ太丸ゴシック体"/>
            </a:endParaRPr>
          </a:p>
        </p:txBody>
      </p:sp>
      <p:grpSp>
        <p:nvGrpSpPr>
          <p:cNvPr id="9" name="図形グループ 8"/>
          <p:cNvGrpSpPr/>
          <p:nvPr/>
        </p:nvGrpSpPr>
        <p:grpSpPr>
          <a:xfrm>
            <a:off x="3315335" y="2229542"/>
            <a:ext cx="2416994" cy="1284203"/>
            <a:chOff x="2449342" y="2511330"/>
            <a:chExt cx="2416994" cy="1284203"/>
          </a:xfrm>
        </p:grpSpPr>
        <p:grpSp>
          <p:nvGrpSpPr>
            <p:cNvPr id="7" name="図形グループ 6"/>
            <p:cNvGrpSpPr/>
            <p:nvPr/>
          </p:nvGrpSpPr>
          <p:grpSpPr>
            <a:xfrm>
              <a:off x="2554469" y="2511330"/>
              <a:ext cx="2226241" cy="1255665"/>
              <a:chOff x="2554469" y="2782440"/>
              <a:chExt cx="1604989" cy="984555"/>
            </a:xfrm>
          </p:grpSpPr>
          <p:sp>
            <p:nvSpPr>
              <p:cNvPr id="5" name="円/楕円 4"/>
              <p:cNvSpPr/>
              <p:nvPr/>
            </p:nvSpPr>
            <p:spPr>
              <a:xfrm>
                <a:off x="2554469" y="2782440"/>
                <a:ext cx="1604989" cy="984555"/>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srgbClr val="FFFFFF"/>
                  </a:solidFill>
                  <a:latin typeface="ＤＦＰ太丸ゴシック体"/>
                  <a:ea typeface="ＤＦＰ太丸ゴシック体"/>
                  <a:cs typeface="ＤＦＰ太丸ゴシック体"/>
                </a:endParaRPr>
              </a:p>
            </p:txBody>
          </p:sp>
          <p:sp>
            <p:nvSpPr>
              <p:cNvPr id="6" name="正方形/長方形 5"/>
              <p:cNvSpPr/>
              <p:nvPr/>
            </p:nvSpPr>
            <p:spPr>
              <a:xfrm>
                <a:off x="2635965" y="3064959"/>
                <a:ext cx="1427485" cy="410252"/>
              </a:xfrm>
              <a:prstGeom prst="rect">
                <a:avLst/>
              </a:prstGeom>
            </p:spPr>
            <p:txBody>
              <a:bodyPr wrap="none">
                <a:spAutoFit/>
              </a:bodyPr>
              <a:lstStyle/>
              <a:p>
                <a:pPr algn="ctr"/>
                <a:r>
                  <a:rPr lang="ja-JP" altLang="en-US" sz="2800" dirty="0">
                    <a:solidFill>
                      <a:srgbClr val="FFFFFF"/>
                    </a:solidFill>
                    <a:latin typeface="ＤＦＰ太丸ゴシック体"/>
                    <a:ea typeface="ＤＦＰ太丸ゴシック体"/>
                    <a:cs typeface="ＤＦＰ太丸ゴシック体"/>
                  </a:rPr>
                  <a:t>一人で遊ぶ</a:t>
                </a:r>
              </a:p>
            </p:txBody>
          </p:sp>
        </p:grpSp>
        <p:sp>
          <p:nvSpPr>
            <p:cNvPr id="8" name="ドーナツ 7"/>
            <p:cNvSpPr/>
            <p:nvPr/>
          </p:nvSpPr>
          <p:spPr>
            <a:xfrm>
              <a:off x="2449342" y="2511330"/>
              <a:ext cx="2416994" cy="1284203"/>
            </a:xfrm>
            <a:prstGeom prst="donut">
              <a:avLst>
                <a:gd name="adj" fmla="val 9369"/>
              </a:avLst>
            </a:prstGeom>
            <a:solidFill>
              <a:schemeClr val="bg1">
                <a:lumMod val="7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grpSp>
      <p:grpSp>
        <p:nvGrpSpPr>
          <p:cNvPr id="20" name="図形グループ 19"/>
          <p:cNvGrpSpPr/>
          <p:nvPr/>
        </p:nvGrpSpPr>
        <p:grpSpPr>
          <a:xfrm>
            <a:off x="1894955" y="3766028"/>
            <a:ext cx="3311357" cy="1284203"/>
            <a:chOff x="1894955" y="3766028"/>
            <a:chExt cx="3311357" cy="1284203"/>
          </a:xfrm>
        </p:grpSpPr>
        <p:grpSp>
          <p:nvGrpSpPr>
            <p:cNvPr id="16" name="図形グループ 15"/>
            <p:cNvGrpSpPr/>
            <p:nvPr/>
          </p:nvGrpSpPr>
          <p:grpSpPr>
            <a:xfrm>
              <a:off x="1972523" y="3794566"/>
              <a:ext cx="3176705" cy="1255665"/>
              <a:chOff x="2554469" y="2782440"/>
              <a:chExt cx="1604989" cy="984555"/>
            </a:xfrm>
          </p:grpSpPr>
          <p:sp>
            <p:nvSpPr>
              <p:cNvPr id="18" name="円/楕円 17"/>
              <p:cNvSpPr/>
              <p:nvPr/>
            </p:nvSpPr>
            <p:spPr>
              <a:xfrm>
                <a:off x="2554469" y="2782440"/>
                <a:ext cx="1604989" cy="984555"/>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srgbClr val="FFFFFF"/>
                  </a:solidFill>
                  <a:latin typeface="ＤＦＰ太丸ゴシック体"/>
                  <a:ea typeface="ＤＦＰ太丸ゴシック体"/>
                  <a:cs typeface="ＤＦＰ太丸ゴシック体"/>
                </a:endParaRPr>
              </a:p>
            </p:txBody>
          </p:sp>
          <p:sp>
            <p:nvSpPr>
              <p:cNvPr id="19" name="正方形/長方形 18"/>
              <p:cNvSpPr/>
              <p:nvPr/>
            </p:nvSpPr>
            <p:spPr>
              <a:xfrm>
                <a:off x="2670328" y="3064959"/>
                <a:ext cx="1358753" cy="361987"/>
              </a:xfrm>
              <a:prstGeom prst="rect">
                <a:avLst/>
              </a:prstGeom>
            </p:spPr>
            <p:txBody>
              <a:bodyPr wrap="none">
                <a:spAutoFit/>
              </a:bodyPr>
              <a:lstStyle/>
              <a:p>
                <a:pPr algn="ctr"/>
                <a:r>
                  <a:rPr lang="en-US" altLang="ja-JP" sz="2400" dirty="0" smtClean="0">
                    <a:solidFill>
                      <a:srgbClr val="FFFFFF"/>
                    </a:solidFill>
                    <a:latin typeface="ＤＦＰ太丸ゴシック体"/>
                    <a:ea typeface="ＤＦＰ太丸ゴシック体"/>
                    <a:cs typeface="ＤＦＰ太丸ゴシック体"/>
                  </a:rPr>
                  <a:t>Bluetooth</a:t>
                </a:r>
                <a:r>
                  <a:rPr lang="ja-JP" altLang="en-US" sz="2400" dirty="0" smtClean="0">
                    <a:solidFill>
                      <a:srgbClr val="FFFFFF"/>
                    </a:solidFill>
                    <a:latin typeface="ＤＦＰ太丸ゴシック体"/>
                    <a:ea typeface="ＤＦＰ太丸ゴシック体"/>
                    <a:cs typeface="ＤＦＰ太丸ゴシック体"/>
                  </a:rPr>
                  <a:t>で対戦</a:t>
                </a:r>
                <a:endParaRPr lang="ja-JP" altLang="en-US" sz="2400" dirty="0">
                  <a:solidFill>
                    <a:srgbClr val="FFFFFF"/>
                  </a:solidFill>
                  <a:latin typeface="ＤＦＰ太丸ゴシック体"/>
                  <a:ea typeface="ＤＦＰ太丸ゴシック体"/>
                  <a:cs typeface="ＤＦＰ太丸ゴシック体"/>
                </a:endParaRPr>
              </a:p>
            </p:txBody>
          </p:sp>
        </p:grpSp>
        <p:sp>
          <p:nvSpPr>
            <p:cNvPr id="17" name="ドーナツ 16"/>
            <p:cNvSpPr/>
            <p:nvPr/>
          </p:nvSpPr>
          <p:spPr>
            <a:xfrm>
              <a:off x="1894955" y="3766028"/>
              <a:ext cx="3311357" cy="1284203"/>
            </a:xfrm>
            <a:prstGeom prst="donut">
              <a:avLst>
                <a:gd name="adj" fmla="val 9369"/>
              </a:avLst>
            </a:prstGeom>
            <a:solidFill>
              <a:schemeClr val="bg1">
                <a:lumMod val="7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grpSp>
      <p:grpSp>
        <p:nvGrpSpPr>
          <p:cNvPr id="21" name="図形グループ 20"/>
          <p:cNvGrpSpPr/>
          <p:nvPr/>
        </p:nvGrpSpPr>
        <p:grpSpPr>
          <a:xfrm>
            <a:off x="1894955" y="5202631"/>
            <a:ext cx="3311357" cy="1284203"/>
            <a:chOff x="1894955" y="3766028"/>
            <a:chExt cx="3311357" cy="1284203"/>
          </a:xfrm>
        </p:grpSpPr>
        <p:grpSp>
          <p:nvGrpSpPr>
            <p:cNvPr id="22" name="図形グループ 21"/>
            <p:cNvGrpSpPr/>
            <p:nvPr/>
          </p:nvGrpSpPr>
          <p:grpSpPr>
            <a:xfrm>
              <a:off x="1972523" y="3794566"/>
              <a:ext cx="3176705" cy="1255665"/>
              <a:chOff x="2554469" y="2782440"/>
              <a:chExt cx="1604989" cy="984555"/>
            </a:xfrm>
          </p:grpSpPr>
          <p:sp>
            <p:nvSpPr>
              <p:cNvPr id="24" name="円/楕円 23"/>
              <p:cNvSpPr/>
              <p:nvPr/>
            </p:nvSpPr>
            <p:spPr>
              <a:xfrm>
                <a:off x="2554469" y="2782440"/>
                <a:ext cx="1604989" cy="984555"/>
              </a:xfrm>
              <a:prstGeom prst="ellipse">
                <a:avLst/>
              </a:prstGeom>
              <a:solidFill>
                <a:srgbClr val="00009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srgbClr val="FFFFFF"/>
                  </a:solidFill>
                  <a:latin typeface="ＤＦＰ太丸ゴシック体"/>
                  <a:ea typeface="ＤＦＰ太丸ゴシック体"/>
                  <a:cs typeface="ＤＦＰ太丸ゴシック体"/>
                </a:endParaRPr>
              </a:p>
            </p:txBody>
          </p:sp>
          <p:sp>
            <p:nvSpPr>
              <p:cNvPr id="25" name="正方形/長方形 24"/>
              <p:cNvSpPr/>
              <p:nvPr/>
            </p:nvSpPr>
            <p:spPr>
              <a:xfrm>
                <a:off x="2914303" y="3064959"/>
                <a:ext cx="870801" cy="361987"/>
              </a:xfrm>
              <a:prstGeom prst="rect">
                <a:avLst/>
              </a:prstGeom>
            </p:spPr>
            <p:txBody>
              <a:bodyPr wrap="none">
                <a:spAutoFit/>
              </a:bodyPr>
              <a:lstStyle/>
              <a:p>
                <a:pPr algn="ctr"/>
                <a:r>
                  <a:rPr lang="ja-JP" altLang="en-US" sz="2400" dirty="0" smtClean="0">
                    <a:solidFill>
                      <a:srgbClr val="FFFFFF"/>
                    </a:solidFill>
                    <a:latin typeface="ＤＦＰ太丸ゴシック体"/>
                    <a:ea typeface="ＤＦＰ太丸ゴシック体"/>
                    <a:cs typeface="ＤＦＰ太丸ゴシック体"/>
                  </a:rPr>
                  <a:t>一人で遊ぶ</a:t>
                </a:r>
                <a:endParaRPr lang="ja-JP" altLang="en-US" sz="2400" dirty="0">
                  <a:solidFill>
                    <a:srgbClr val="FFFFFF"/>
                  </a:solidFill>
                  <a:latin typeface="ＤＦＰ太丸ゴシック体"/>
                  <a:ea typeface="ＤＦＰ太丸ゴシック体"/>
                  <a:cs typeface="ＤＦＰ太丸ゴシック体"/>
                </a:endParaRPr>
              </a:p>
            </p:txBody>
          </p:sp>
        </p:grpSp>
        <p:sp>
          <p:nvSpPr>
            <p:cNvPr id="23" name="ドーナツ 22"/>
            <p:cNvSpPr/>
            <p:nvPr/>
          </p:nvSpPr>
          <p:spPr>
            <a:xfrm>
              <a:off x="1894955" y="3766028"/>
              <a:ext cx="3311357" cy="1284203"/>
            </a:xfrm>
            <a:prstGeom prst="donut">
              <a:avLst>
                <a:gd name="adj" fmla="val 9369"/>
              </a:avLst>
            </a:prstGeom>
            <a:solidFill>
              <a:schemeClr val="bg1">
                <a:lumMod val="7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grpSp>
    </p:spTree>
    <p:extLst>
      <p:ext uri="{BB962C8B-B14F-4D97-AF65-F5344CB8AC3E}">
        <p14:creationId xmlns:p14="http://schemas.microsoft.com/office/powerpoint/2010/main" val="3920321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ドーナツ 1"/>
          <p:cNvSpPr/>
          <p:nvPr/>
        </p:nvSpPr>
        <p:spPr>
          <a:xfrm>
            <a:off x="1926555" y="1797883"/>
            <a:ext cx="1213016" cy="1255665"/>
          </a:xfrm>
          <a:prstGeom prst="donut">
            <a:avLst>
              <a:gd name="adj" fmla="val 49264"/>
            </a:avLst>
          </a:prstGeom>
          <a:solidFill>
            <a:srgbClr val="3366FF">
              <a:alpha val="6000"/>
            </a:srgbClr>
          </a:solidFill>
          <a:ln>
            <a:noFill/>
          </a:ln>
          <a:effectLst>
            <a:glow rad="228600">
              <a:srgbClr val="3366FF">
                <a:alpha val="8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 name="ドーナツ 2"/>
          <p:cNvSpPr/>
          <p:nvPr/>
        </p:nvSpPr>
        <p:spPr>
          <a:xfrm>
            <a:off x="6131855" y="1950283"/>
            <a:ext cx="1213016" cy="1255665"/>
          </a:xfrm>
          <a:prstGeom prst="donut">
            <a:avLst>
              <a:gd name="adj" fmla="val 49471"/>
            </a:avLst>
          </a:prstGeom>
          <a:solidFill>
            <a:srgbClr val="FF0000">
              <a:alpha val="6000"/>
            </a:srgbClr>
          </a:solidFill>
          <a:ln>
            <a:noFill/>
          </a:ln>
          <a:effectLst>
            <a:glow rad="228600">
              <a:schemeClr val="accent2">
                <a:satMod val="175000"/>
                <a:alpha val="74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 name="ドーナツ 3"/>
          <p:cNvSpPr/>
          <p:nvPr/>
        </p:nvSpPr>
        <p:spPr>
          <a:xfrm>
            <a:off x="6131855" y="3943373"/>
            <a:ext cx="1213016" cy="1255665"/>
          </a:xfrm>
          <a:prstGeom prst="donut">
            <a:avLst>
              <a:gd name="adj" fmla="val 44981"/>
            </a:avLst>
          </a:prstGeom>
          <a:solidFill>
            <a:srgbClr val="CCFFCC">
              <a:alpha val="6000"/>
            </a:srgbClr>
          </a:solidFill>
          <a:ln>
            <a:noFill/>
          </a:ln>
          <a:effectLst>
            <a:glow rad="228600">
              <a:schemeClr val="accent3">
                <a:satMod val="175000"/>
                <a:alpha val="69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5" name="ドーナツ 4"/>
          <p:cNvSpPr/>
          <p:nvPr/>
        </p:nvSpPr>
        <p:spPr>
          <a:xfrm>
            <a:off x="4100826" y="4095773"/>
            <a:ext cx="1213016" cy="1255665"/>
          </a:xfrm>
          <a:prstGeom prst="donut">
            <a:avLst>
              <a:gd name="adj" fmla="val 48955"/>
            </a:avLst>
          </a:prstGeom>
          <a:solidFill>
            <a:schemeClr val="accent6">
              <a:alpha val="6000"/>
            </a:schemeClr>
          </a:solidFill>
          <a:ln>
            <a:noFill/>
          </a:ln>
          <a:effectLst>
            <a:glow rad="228600">
              <a:schemeClr val="accent6">
                <a:satMod val="175000"/>
                <a:alpha val="68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grpSp>
        <p:nvGrpSpPr>
          <p:cNvPr id="8" name="図形グループ 7"/>
          <p:cNvGrpSpPr/>
          <p:nvPr/>
        </p:nvGrpSpPr>
        <p:grpSpPr>
          <a:xfrm>
            <a:off x="2155076" y="5355593"/>
            <a:ext cx="1213016" cy="1258877"/>
            <a:chOff x="2155076" y="5355593"/>
            <a:chExt cx="1213016" cy="1258877"/>
          </a:xfrm>
        </p:grpSpPr>
        <p:sp>
          <p:nvSpPr>
            <p:cNvPr id="7" name="ドーナツ 6"/>
            <p:cNvSpPr/>
            <p:nvPr/>
          </p:nvSpPr>
          <p:spPr>
            <a:xfrm>
              <a:off x="2155076" y="5355593"/>
              <a:ext cx="1213016" cy="1255665"/>
            </a:xfrm>
            <a:prstGeom prst="donut">
              <a:avLst>
                <a:gd name="adj" fmla="val 49264"/>
              </a:avLst>
            </a:prstGeom>
            <a:solidFill>
              <a:srgbClr val="FF5C62">
                <a:alpha val="6000"/>
              </a:srgbClr>
            </a:solidFill>
            <a:ln>
              <a:noFill/>
            </a:ln>
            <a:effectLst>
              <a:glow rad="228600">
                <a:srgbClr val="FF5C62">
                  <a:alpha val="8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6" name="ドーナツ 5"/>
            <p:cNvSpPr/>
            <p:nvPr/>
          </p:nvSpPr>
          <p:spPr>
            <a:xfrm>
              <a:off x="2155076" y="5358805"/>
              <a:ext cx="1213016" cy="1255665"/>
            </a:xfrm>
            <a:prstGeom prst="donut">
              <a:avLst>
                <a:gd name="adj" fmla="val 8995"/>
              </a:avLst>
            </a:prstGeom>
            <a:solidFill>
              <a:srgbClr val="FFFF00">
                <a:alpha val="6000"/>
              </a:srgbClr>
            </a:solidFill>
            <a:ln>
              <a:noFill/>
            </a:ln>
            <a:effectLst>
              <a:glow rad="228600">
                <a:srgbClr val="FFFF00">
                  <a:alpha val="8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grpSp>
      <p:sp>
        <p:nvSpPr>
          <p:cNvPr id="10" name="ドーナツ 9"/>
          <p:cNvSpPr/>
          <p:nvPr/>
        </p:nvSpPr>
        <p:spPr>
          <a:xfrm>
            <a:off x="6131855" y="-302488"/>
            <a:ext cx="1213016" cy="1255665"/>
          </a:xfrm>
          <a:prstGeom prst="donut">
            <a:avLst>
              <a:gd name="adj" fmla="val 49264"/>
            </a:avLst>
          </a:prstGeom>
          <a:solidFill>
            <a:schemeClr val="accent4">
              <a:alpha val="6000"/>
            </a:schemeClr>
          </a:solidFill>
          <a:ln>
            <a:noFill/>
          </a:ln>
          <a:effectLst>
            <a:glow rad="228600">
              <a:schemeClr val="accent5">
                <a:satMod val="175000"/>
                <a:alpha val="8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9" name="ドーナツ 8"/>
          <p:cNvSpPr/>
          <p:nvPr/>
        </p:nvSpPr>
        <p:spPr>
          <a:xfrm>
            <a:off x="3838466" y="706952"/>
            <a:ext cx="1213016" cy="1255665"/>
          </a:xfrm>
          <a:prstGeom prst="donut">
            <a:avLst>
              <a:gd name="adj" fmla="val 49264"/>
            </a:avLst>
          </a:prstGeom>
          <a:solidFill>
            <a:schemeClr val="accent4">
              <a:alpha val="6000"/>
            </a:schemeClr>
          </a:solidFill>
          <a:ln>
            <a:noFill/>
          </a:ln>
          <a:effectLst>
            <a:glow rad="228600">
              <a:schemeClr val="accent4">
                <a:satMod val="175000"/>
                <a:alpha val="8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1" name="ドーナツ 10"/>
          <p:cNvSpPr/>
          <p:nvPr/>
        </p:nvSpPr>
        <p:spPr>
          <a:xfrm>
            <a:off x="942060" y="3150591"/>
            <a:ext cx="1213016" cy="1255665"/>
          </a:xfrm>
          <a:prstGeom prst="donut">
            <a:avLst>
              <a:gd name="adj" fmla="val 49264"/>
            </a:avLst>
          </a:prstGeom>
          <a:solidFill>
            <a:srgbClr val="3366FF">
              <a:alpha val="6000"/>
            </a:srgbClr>
          </a:solidFill>
          <a:ln>
            <a:noFill/>
          </a:ln>
          <a:effectLst>
            <a:glow rad="228600">
              <a:schemeClr val="accent6">
                <a:lumMod val="50000"/>
                <a:alpha val="8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grpSp>
        <p:nvGrpSpPr>
          <p:cNvPr id="12" name="図形グループ 11"/>
          <p:cNvGrpSpPr/>
          <p:nvPr/>
        </p:nvGrpSpPr>
        <p:grpSpPr>
          <a:xfrm>
            <a:off x="9381011" y="3776817"/>
            <a:ext cx="1213016" cy="1258877"/>
            <a:chOff x="2155076" y="5355593"/>
            <a:chExt cx="1213016" cy="1258877"/>
          </a:xfrm>
        </p:grpSpPr>
        <p:sp>
          <p:nvSpPr>
            <p:cNvPr id="13" name="ドーナツ 12"/>
            <p:cNvSpPr/>
            <p:nvPr/>
          </p:nvSpPr>
          <p:spPr>
            <a:xfrm>
              <a:off x="2155076" y="5355593"/>
              <a:ext cx="1213016" cy="1255665"/>
            </a:xfrm>
            <a:prstGeom prst="donut">
              <a:avLst>
                <a:gd name="adj" fmla="val 49264"/>
              </a:avLst>
            </a:prstGeom>
            <a:solidFill>
              <a:srgbClr val="FF5C62">
                <a:alpha val="6000"/>
              </a:srgbClr>
            </a:solidFill>
            <a:ln>
              <a:noFill/>
            </a:ln>
            <a:effectLst>
              <a:glow rad="228600">
                <a:srgbClr val="FF5C62">
                  <a:alpha val="8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4" name="ドーナツ 13"/>
            <p:cNvSpPr/>
            <p:nvPr/>
          </p:nvSpPr>
          <p:spPr>
            <a:xfrm>
              <a:off x="2155076" y="5358805"/>
              <a:ext cx="1213016" cy="1255665"/>
            </a:xfrm>
            <a:prstGeom prst="donut">
              <a:avLst>
                <a:gd name="adj" fmla="val 8995"/>
              </a:avLst>
            </a:prstGeom>
            <a:solidFill>
              <a:srgbClr val="FFFF00">
                <a:alpha val="6000"/>
              </a:srgbClr>
            </a:solidFill>
            <a:ln>
              <a:noFill/>
            </a:ln>
            <a:effectLst>
              <a:glow rad="228600">
                <a:srgbClr val="FFFF00">
                  <a:alpha val="8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grpSp>
      <p:sp>
        <p:nvSpPr>
          <p:cNvPr id="18" name="正方形/長方形 17"/>
          <p:cNvSpPr/>
          <p:nvPr/>
        </p:nvSpPr>
        <p:spPr>
          <a:xfrm>
            <a:off x="-3009294" y="307948"/>
            <a:ext cx="3528000" cy="5796000"/>
          </a:xfrm>
          <a:prstGeom prst="rect">
            <a:avLst/>
          </a:prstGeom>
          <a:gradFill flip="none" rotWithShape="1">
            <a:gsLst>
              <a:gs pos="0">
                <a:srgbClr val="FFFF00">
                  <a:alpha val="13000"/>
                </a:srgbClr>
              </a:gs>
              <a:gs pos="100000">
                <a:srgbClr val="FF6600">
                  <a:alpha val="13000"/>
                </a:srgb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579002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4784019" y="1991038"/>
            <a:ext cx="1726325" cy="461665"/>
          </a:xfrm>
          <a:prstGeom prst="rect">
            <a:avLst/>
          </a:prstGeom>
          <a:noFill/>
        </p:spPr>
        <p:txBody>
          <a:bodyPr wrap="none" rtlCol="0">
            <a:spAutoFit/>
          </a:bodyPr>
          <a:lstStyle/>
          <a:p>
            <a:r>
              <a:rPr kumimoji="1" lang="en-US" altLang="ja-JP" sz="2400" b="1" i="1" dirty="0" smtClean="0">
                <a:ln>
                  <a:solidFill>
                    <a:srgbClr val="FF0000"/>
                  </a:solidFill>
                </a:ln>
                <a:solidFill>
                  <a:srgbClr val="FF6600"/>
                </a:solidFill>
                <a:latin typeface="03スマートフォントUI"/>
                <a:ea typeface="03スマートフォントUI"/>
                <a:cs typeface="03スマートフォントUI"/>
              </a:rPr>
              <a:t>Combo×1</a:t>
            </a:r>
            <a:endParaRPr kumimoji="1" lang="ja-JP" altLang="en-US" sz="2400" b="1" i="1" dirty="0">
              <a:ln>
                <a:solidFill>
                  <a:srgbClr val="FF0000"/>
                </a:solidFill>
              </a:ln>
              <a:solidFill>
                <a:srgbClr val="FF6600"/>
              </a:solidFill>
              <a:latin typeface="03スマートフォントUI"/>
              <a:ea typeface="03スマートフォントUI"/>
              <a:cs typeface="03スマートフォントUI"/>
            </a:endParaRPr>
          </a:p>
        </p:txBody>
      </p:sp>
      <p:sp>
        <p:nvSpPr>
          <p:cNvPr id="4" name="テキスト ボックス 3"/>
          <p:cNvSpPr txBox="1"/>
          <p:nvPr/>
        </p:nvSpPr>
        <p:spPr>
          <a:xfrm>
            <a:off x="4784019" y="2479183"/>
            <a:ext cx="1796806" cy="461665"/>
          </a:xfrm>
          <a:prstGeom prst="rect">
            <a:avLst/>
          </a:prstGeom>
          <a:noFill/>
        </p:spPr>
        <p:txBody>
          <a:bodyPr wrap="none" rtlCol="0">
            <a:spAutoFit/>
          </a:bodyPr>
          <a:lstStyle/>
          <a:p>
            <a:r>
              <a:rPr kumimoji="1" lang="en-US" altLang="ja-JP" sz="2400" b="1" i="1" dirty="0" smtClean="0">
                <a:ln>
                  <a:solidFill>
                    <a:srgbClr val="FF0000"/>
                  </a:solidFill>
                </a:ln>
                <a:solidFill>
                  <a:srgbClr val="FF6600"/>
                </a:solidFill>
                <a:latin typeface="03スマートフォントUI"/>
                <a:ea typeface="03スマートフォントUI"/>
                <a:cs typeface="03スマートフォントUI"/>
              </a:rPr>
              <a:t>Combo×2</a:t>
            </a:r>
            <a:endParaRPr kumimoji="1" lang="ja-JP" altLang="en-US" sz="2400" b="1" i="1" dirty="0">
              <a:ln>
                <a:solidFill>
                  <a:srgbClr val="FF0000"/>
                </a:solidFill>
              </a:ln>
              <a:solidFill>
                <a:srgbClr val="FF6600"/>
              </a:solidFill>
              <a:latin typeface="03スマートフォントUI"/>
              <a:ea typeface="03スマートフォントUI"/>
              <a:cs typeface="03スマートフォントUI"/>
            </a:endParaRPr>
          </a:p>
        </p:txBody>
      </p:sp>
      <p:sp>
        <p:nvSpPr>
          <p:cNvPr id="5" name="テキスト ボックス 4"/>
          <p:cNvSpPr txBox="1"/>
          <p:nvPr/>
        </p:nvSpPr>
        <p:spPr>
          <a:xfrm>
            <a:off x="4936419" y="3114798"/>
            <a:ext cx="1805116" cy="461665"/>
          </a:xfrm>
          <a:prstGeom prst="rect">
            <a:avLst/>
          </a:prstGeom>
          <a:noFill/>
        </p:spPr>
        <p:txBody>
          <a:bodyPr wrap="none" rtlCol="0">
            <a:spAutoFit/>
          </a:bodyPr>
          <a:lstStyle/>
          <a:p>
            <a:r>
              <a:rPr kumimoji="1" lang="en-US" altLang="ja-JP" sz="2400" b="1" i="1" dirty="0" smtClean="0">
                <a:ln>
                  <a:solidFill>
                    <a:srgbClr val="FF0000"/>
                  </a:solidFill>
                </a:ln>
                <a:solidFill>
                  <a:srgbClr val="FF6600"/>
                </a:solidFill>
                <a:latin typeface="03スマートフォントUI"/>
                <a:ea typeface="03スマートフォントUI"/>
                <a:cs typeface="03スマートフォントUI"/>
              </a:rPr>
              <a:t>Combo×3</a:t>
            </a:r>
            <a:endParaRPr kumimoji="1" lang="ja-JP" altLang="en-US" sz="2400" b="1" i="1" dirty="0">
              <a:ln>
                <a:solidFill>
                  <a:srgbClr val="FF0000"/>
                </a:solidFill>
              </a:ln>
              <a:solidFill>
                <a:srgbClr val="FF6600"/>
              </a:solidFill>
              <a:latin typeface="03スマートフォントUI"/>
              <a:ea typeface="03スマートフォントUI"/>
              <a:cs typeface="03スマートフォントUI"/>
            </a:endParaRPr>
          </a:p>
        </p:txBody>
      </p:sp>
      <p:sp>
        <p:nvSpPr>
          <p:cNvPr id="7" name="テキスト ボックス 6"/>
          <p:cNvSpPr txBox="1"/>
          <p:nvPr/>
        </p:nvSpPr>
        <p:spPr>
          <a:xfrm>
            <a:off x="4936419" y="3589393"/>
            <a:ext cx="1786342" cy="461665"/>
          </a:xfrm>
          <a:prstGeom prst="rect">
            <a:avLst/>
          </a:prstGeom>
          <a:noFill/>
        </p:spPr>
        <p:txBody>
          <a:bodyPr wrap="none" rtlCol="0">
            <a:spAutoFit/>
          </a:bodyPr>
          <a:lstStyle/>
          <a:p>
            <a:r>
              <a:rPr kumimoji="1" lang="en-US" altLang="ja-JP" sz="2400" b="1" i="1" dirty="0" smtClean="0">
                <a:ln>
                  <a:solidFill>
                    <a:srgbClr val="FF0000"/>
                  </a:solidFill>
                </a:ln>
                <a:solidFill>
                  <a:srgbClr val="FF6600"/>
                </a:solidFill>
                <a:latin typeface="03スマートフォントUI"/>
                <a:ea typeface="03スマートフォントUI"/>
                <a:cs typeface="03スマートフォントUI"/>
              </a:rPr>
              <a:t>Combo×4</a:t>
            </a:r>
            <a:endParaRPr kumimoji="1" lang="ja-JP" altLang="en-US" sz="2400" b="1" i="1" dirty="0">
              <a:ln>
                <a:solidFill>
                  <a:srgbClr val="FF0000"/>
                </a:solidFill>
              </a:ln>
              <a:solidFill>
                <a:srgbClr val="FF6600"/>
              </a:solidFill>
              <a:latin typeface="03スマートフォントUI"/>
              <a:ea typeface="03スマートフォントUI"/>
              <a:cs typeface="03スマートフォントUI"/>
            </a:endParaRPr>
          </a:p>
        </p:txBody>
      </p:sp>
      <p:grpSp>
        <p:nvGrpSpPr>
          <p:cNvPr id="9" name="図形グループ 8"/>
          <p:cNvGrpSpPr/>
          <p:nvPr/>
        </p:nvGrpSpPr>
        <p:grpSpPr>
          <a:xfrm>
            <a:off x="5332374" y="5448006"/>
            <a:ext cx="2707820" cy="622685"/>
            <a:chOff x="5332374" y="5448006"/>
            <a:chExt cx="2707820" cy="622685"/>
          </a:xfrm>
        </p:grpSpPr>
        <p:sp>
          <p:nvSpPr>
            <p:cNvPr id="8" name="テキスト ボックス 7"/>
            <p:cNvSpPr txBox="1"/>
            <p:nvPr/>
          </p:nvSpPr>
          <p:spPr>
            <a:xfrm>
              <a:off x="5341618" y="5485915"/>
              <a:ext cx="2698576" cy="584776"/>
            </a:xfrm>
            <a:prstGeom prst="rect">
              <a:avLst/>
            </a:prstGeom>
            <a:noFill/>
          </p:spPr>
          <p:txBody>
            <a:bodyPr wrap="none" rtlCol="0">
              <a:spAutoFit/>
            </a:bodyPr>
            <a:lstStyle/>
            <a:p>
              <a:r>
                <a:rPr kumimoji="1" lang="en-US" altLang="ja-JP" sz="3200" b="1" i="1" dirty="0" smtClean="0">
                  <a:ln w="18000">
                    <a:solidFill>
                      <a:srgbClr val="FFFF00"/>
                    </a:solidFill>
                    <a:prstDash val="solid"/>
                    <a:miter lim="800000"/>
                  </a:ln>
                  <a:solidFill>
                    <a:srgbClr val="FFFF00"/>
                  </a:solidFill>
                  <a:effectLst>
                    <a:outerShdw blurRad="25500" dist="23000" dir="7020000" algn="tl">
                      <a:srgbClr val="000000">
                        <a:alpha val="50000"/>
                      </a:srgbClr>
                    </a:outerShdw>
                  </a:effectLst>
                  <a:latin typeface="03スマートフォントUI"/>
                  <a:ea typeface="03スマートフォントUI"/>
                  <a:cs typeface="03スマートフォントUI"/>
                </a:rPr>
                <a:t>Combo</a:t>
              </a:r>
              <a:r>
                <a:rPr lang="en-US" altLang="ja-JP" sz="3200" b="1" i="1" dirty="0">
                  <a:ln w="18000">
                    <a:solidFill>
                      <a:srgbClr val="FFFF00"/>
                    </a:solidFill>
                    <a:prstDash val="solid"/>
                    <a:miter lim="800000"/>
                  </a:ln>
                  <a:solidFill>
                    <a:srgbClr val="FFFF00"/>
                  </a:solidFill>
                  <a:effectLst>
                    <a:outerShdw blurRad="25500" dist="23000" dir="7020000" algn="tl">
                      <a:srgbClr val="000000">
                        <a:alpha val="50000"/>
                      </a:srgbClr>
                    </a:outerShdw>
                  </a:effectLst>
                  <a:latin typeface="03スマートフォントUI"/>
                  <a:ea typeface="03スマートフォントUI"/>
                  <a:cs typeface="03スマートフォントUI"/>
                </a:rPr>
                <a:t> </a:t>
              </a:r>
              <a:r>
                <a:rPr lang="en-US" altLang="ja-JP" sz="3200" b="1" i="1" dirty="0" smtClean="0">
                  <a:ln w="18000">
                    <a:solidFill>
                      <a:srgbClr val="FFFF00"/>
                    </a:solidFill>
                    <a:prstDash val="solid"/>
                    <a:miter lim="800000"/>
                  </a:ln>
                  <a:solidFill>
                    <a:srgbClr val="FFFF00"/>
                  </a:solidFill>
                  <a:effectLst>
                    <a:outerShdw blurRad="25500" dist="23000" dir="7020000" algn="tl">
                      <a:srgbClr val="000000">
                        <a:alpha val="50000"/>
                      </a:srgbClr>
                    </a:outerShdw>
                  </a:effectLst>
                  <a:latin typeface="03スマートフォントUI"/>
                  <a:ea typeface="03スマートフォントUI"/>
                  <a:cs typeface="03スマートフォントUI"/>
                </a:rPr>
                <a:t>Max</a:t>
              </a:r>
              <a:endParaRPr kumimoji="1" lang="ja-JP" altLang="en-US" sz="3200" b="1" i="1" dirty="0">
                <a:ln w="18000">
                  <a:solidFill>
                    <a:srgbClr val="FFFF00"/>
                  </a:solidFill>
                  <a:prstDash val="solid"/>
                  <a:miter lim="800000"/>
                </a:ln>
                <a:solidFill>
                  <a:srgbClr val="FFFF00"/>
                </a:solidFill>
                <a:effectLst>
                  <a:outerShdw blurRad="25500" dist="23000" dir="7020000" algn="tl">
                    <a:srgbClr val="000000">
                      <a:alpha val="50000"/>
                    </a:srgbClr>
                  </a:outerShdw>
                </a:effectLst>
                <a:latin typeface="03スマートフォントUI"/>
                <a:ea typeface="03スマートフォントUI"/>
                <a:cs typeface="03スマートフォントUI"/>
              </a:endParaRPr>
            </a:p>
          </p:txBody>
        </p:sp>
        <p:sp>
          <p:nvSpPr>
            <p:cNvPr id="6" name="テキスト ボックス 5"/>
            <p:cNvSpPr txBox="1"/>
            <p:nvPr/>
          </p:nvSpPr>
          <p:spPr>
            <a:xfrm>
              <a:off x="5332374" y="5448006"/>
              <a:ext cx="2698576" cy="584776"/>
            </a:xfrm>
            <a:prstGeom prst="rect">
              <a:avLst/>
            </a:prstGeom>
            <a:noFill/>
          </p:spPr>
          <p:txBody>
            <a:bodyPr wrap="none" rtlCol="0">
              <a:spAutoFit/>
            </a:bodyPr>
            <a:lstStyle/>
            <a:p>
              <a:r>
                <a:rPr kumimoji="1" lang="en-US" altLang="ja-JP" sz="3200" b="1" i="1" dirty="0" smtClean="0">
                  <a:ln w="18000">
                    <a:solidFill>
                      <a:srgbClr val="E62B2B"/>
                    </a:solidFill>
                    <a:prstDash val="solid"/>
                    <a:miter lim="800000"/>
                  </a:ln>
                  <a:solidFill>
                    <a:srgbClr val="FF0000"/>
                  </a:solidFill>
                  <a:effectLst>
                    <a:outerShdw blurRad="25500" dist="23000" dir="7020000" algn="tl">
                      <a:srgbClr val="000000">
                        <a:alpha val="50000"/>
                      </a:srgbClr>
                    </a:outerShdw>
                  </a:effectLst>
                  <a:latin typeface="03スマートフォントUI"/>
                  <a:ea typeface="03スマートフォントUI"/>
                  <a:cs typeface="03スマートフォントUI"/>
                </a:rPr>
                <a:t>Combo Max </a:t>
              </a:r>
              <a:endParaRPr kumimoji="1" lang="ja-JP" altLang="en-US" sz="3200" b="1" i="1" dirty="0">
                <a:ln w="18000">
                  <a:solidFill>
                    <a:srgbClr val="E62B2B"/>
                  </a:solidFill>
                  <a:prstDash val="solid"/>
                  <a:miter lim="800000"/>
                </a:ln>
                <a:solidFill>
                  <a:srgbClr val="FF0000"/>
                </a:solidFill>
                <a:effectLst>
                  <a:outerShdw blurRad="25500" dist="23000" dir="7020000" algn="tl">
                    <a:srgbClr val="000000">
                      <a:alpha val="50000"/>
                    </a:srgbClr>
                  </a:outerShdw>
                </a:effectLst>
                <a:latin typeface="03スマートフォントUI"/>
                <a:ea typeface="03スマートフォントUI"/>
                <a:cs typeface="03スマートフォントUI"/>
              </a:endParaRPr>
            </a:p>
          </p:txBody>
        </p:sp>
      </p:grpSp>
      <p:grpSp>
        <p:nvGrpSpPr>
          <p:cNvPr id="2" name="図形グループ 1"/>
          <p:cNvGrpSpPr/>
          <p:nvPr/>
        </p:nvGrpSpPr>
        <p:grpSpPr>
          <a:xfrm>
            <a:off x="880523" y="2479183"/>
            <a:ext cx="3398999" cy="2687148"/>
            <a:chOff x="880523" y="2479183"/>
            <a:chExt cx="3398999" cy="2687148"/>
          </a:xfrm>
        </p:grpSpPr>
        <p:sp>
          <p:nvSpPr>
            <p:cNvPr id="16" name="正方形/長方形 15"/>
            <p:cNvSpPr/>
            <p:nvPr/>
          </p:nvSpPr>
          <p:spPr>
            <a:xfrm>
              <a:off x="880523" y="2479183"/>
              <a:ext cx="3398999" cy="2687148"/>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47997" y="2619896"/>
              <a:ext cx="430272" cy="646331"/>
            </a:xfrm>
            <a:prstGeom prst="rect">
              <a:avLst/>
            </a:prstGeom>
            <a:noFill/>
          </p:spPr>
          <p:txBody>
            <a:bodyPr wrap="none" rtlCol="0">
              <a:spAutoFit/>
            </a:bodyPr>
            <a:lstStyle/>
            <a:p>
              <a:r>
                <a:rPr lang="en-US" altLang="ja-JP" sz="3600" dirty="0" smtClean="0">
                  <a:solidFill>
                    <a:srgbClr val="FFFFFF"/>
                  </a:solidFill>
                  <a:latin typeface="Spin Cycle OT"/>
                  <a:cs typeface="Spin Cycle OT"/>
                </a:rPr>
                <a:t>1</a:t>
              </a:r>
              <a:endParaRPr kumimoji="1" lang="ja-JP" altLang="en-US" sz="3600" dirty="0">
                <a:solidFill>
                  <a:srgbClr val="FFFFFF"/>
                </a:solidFill>
              </a:endParaRPr>
            </a:p>
          </p:txBody>
        </p:sp>
        <p:sp>
          <p:nvSpPr>
            <p:cNvPr id="11" name="テキスト ボックス 10"/>
            <p:cNvSpPr txBox="1"/>
            <p:nvPr/>
          </p:nvSpPr>
          <p:spPr>
            <a:xfrm>
              <a:off x="1378269" y="2791632"/>
              <a:ext cx="485671" cy="646331"/>
            </a:xfrm>
            <a:prstGeom prst="rect">
              <a:avLst/>
            </a:prstGeom>
            <a:noFill/>
          </p:spPr>
          <p:txBody>
            <a:bodyPr wrap="none" rtlCol="0">
              <a:spAutoFit/>
            </a:bodyPr>
            <a:lstStyle/>
            <a:p>
              <a:r>
                <a:rPr lang="en-US" altLang="ja-JP" sz="3600" dirty="0">
                  <a:solidFill>
                    <a:srgbClr val="FFFFFF"/>
                  </a:solidFill>
                  <a:latin typeface="Spin Cycle OT"/>
                  <a:cs typeface="Spin Cycle OT"/>
                </a:rPr>
                <a:t>2</a:t>
              </a:r>
              <a:endParaRPr kumimoji="1" lang="ja-JP" altLang="en-US" sz="3600" dirty="0">
                <a:solidFill>
                  <a:srgbClr val="FFFFFF"/>
                </a:solidFill>
                <a:latin typeface="Spin Cycle OT"/>
                <a:cs typeface="Spin Cycle OT"/>
              </a:endParaRPr>
            </a:p>
          </p:txBody>
        </p:sp>
        <p:sp>
          <p:nvSpPr>
            <p:cNvPr id="12" name="テキスト ボックス 11"/>
            <p:cNvSpPr txBox="1"/>
            <p:nvPr/>
          </p:nvSpPr>
          <p:spPr>
            <a:xfrm>
              <a:off x="2002970" y="2943062"/>
              <a:ext cx="467666" cy="646331"/>
            </a:xfrm>
            <a:prstGeom prst="rect">
              <a:avLst/>
            </a:prstGeom>
            <a:noFill/>
          </p:spPr>
          <p:txBody>
            <a:bodyPr wrap="none" rtlCol="0">
              <a:spAutoFit/>
            </a:bodyPr>
            <a:lstStyle/>
            <a:p>
              <a:r>
                <a:rPr lang="en-US" altLang="ja-JP" sz="3600" dirty="0" smtClean="0">
                  <a:solidFill>
                    <a:srgbClr val="FFFFFF"/>
                  </a:solidFill>
                  <a:latin typeface="Spin Cycle OT"/>
                  <a:cs typeface="Spin Cycle OT"/>
                </a:rPr>
                <a:t>3</a:t>
              </a:r>
              <a:endParaRPr kumimoji="1" lang="ja-JP" altLang="en-US" sz="3600" dirty="0">
                <a:solidFill>
                  <a:srgbClr val="FFFFFF"/>
                </a:solidFill>
              </a:endParaRPr>
            </a:p>
          </p:txBody>
        </p:sp>
        <p:sp>
          <p:nvSpPr>
            <p:cNvPr id="13" name="テキスト ボックス 12"/>
            <p:cNvSpPr txBox="1"/>
            <p:nvPr/>
          </p:nvSpPr>
          <p:spPr>
            <a:xfrm>
              <a:off x="2456923" y="2758396"/>
              <a:ext cx="502753" cy="646331"/>
            </a:xfrm>
            <a:prstGeom prst="rect">
              <a:avLst/>
            </a:prstGeom>
            <a:noFill/>
          </p:spPr>
          <p:txBody>
            <a:bodyPr wrap="none" rtlCol="0">
              <a:spAutoFit/>
            </a:bodyPr>
            <a:lstStyle/>
            <a:p>
              <a:r>
                <a:rPr lang="en-US" altLang="ja-JP" sz="3600" dirty="0">
                  <a:solidFill>
                    <a:srgbClr val="FFFFFF"/>
                  </a:solidFill>
                  <a:latin typeface="Spin Cycle OT"/>
                  <a:cs typeface="Spin Cycle OT"/>
                </a:rPr>
                <a:t>4</a:t>
              </a:r>
              <a:endParaRPr kumimoji="1" lang="ja-JP" altLang="en-US" sz="3600" dirty="0">
                <a:solidFill>
                  <a:srgbClr val="FFFFFF"/>
                </a:solidFill>
              </a:endParaRPr>
            </a:p>
          </p:txBody>
        </p:sp>
        <p:sp>
          <p:nvSpPr>
            <p:cNvPr id="14" name="テキスト ボックス 13"/>
            <p:cNvSpPr txBox="1"/>
            <p:nvPr/>
          </p:nvSpPr>
          <p:spPr>
            <a:xfrm>
              <a:off x="3433797" y="2617682"/>
              <a:ext cx="485671" cy="646331"/>
            </a:xfrm>
            <a:prstGeom prst="rect">
              <a:avLst/>
            </a:prstGeom>
            <a:noFill/>
          </p:spPr>
          <p:txBody>
            <a:bodyPr wrap="none" rtlCol="0">
              <a:spAutoFit/>
            </a:bodyPr>
            <a:lstStyle/>
            <a:p>
              <a:r>
                <a:rPr lang="en-US" altLang="ja-JP" sz="3600" dirty="0" smtClean="0">
                  <a:solidFill>
                    <a:schemeClr val="bg1"/>
                  </a:solidFill>
                  <a:latin typeface="Spin Cycle OT"/>
                  <a:cs typeface="Spin Cycle OT"/>
                </a:rPr>
                <a:t>5</a:t>
              </a:r>
              <a:endParaRPr kumimoji="1" lang="ja-JP" altLang="en-US" sz="3600" dirty="0">
                <a:solidFill>
                  <a:schemeClr val="bg1"/>
                </a:solidFill>
              </a:endParaRPr>
            </a:p>
          </p:txBody>
        </p:sp>
        <p:sp>
          <p:nvSpPr>
            <p:cNvPr id="15" name="テキスト ボックス 14"/>
            <p:cNvSpPr txBox="1"/>
            <p:nvPr/>
          </p:nvSpPr>
          <p:spPr>
            <a:xfrm>
              <a:off x="3456464" y="3404727"/>
              <a:ext cx="485671" cy="646331"/>
            </a:xfrm>
            <a:prstGeom prst="rect">
              <a:avLst/>
            </a:prstGeom>
            <a:noFill/>
          </p:spPr>
          <p:txBody>
            <a:bodyPr wrap="none" rtlCol="0">
              <a:spAutoFit/>
            </a:bodyPr>
            <a:lstStyle/>
            <a:p>
              <a:r>
                <a:rPr lang="en-US" altLang="ja-JP" sz="3600" dirty="0">
                  <a:solidFill>
                    <a:srgbClr val="FFFFFF"/>
                  </a:solidFill>
                  <a:latin typeface="Spin Cycle OT"/>
                  <a:cs typeface="Spin Cycle OT"/>
                </a:rPr>
                <a:t>6</a:t>
              </a:r>
              <a:endParaRPr kumimoji="1" lang="ja-JP" altLang="en-US" sz="3600" dirty="0">
                <a:solidFill>
                  <a:srgbClr val="FFFFFF"/>
                </a:solidFill>
              </a:endParaRPr>
            </a:p>
          </p:txBody>
        </p:sp>
        <p:sp>
          <p:nvSpPr>
            <p:cNvPr id="17" name="テキスト ボックス 16"/>
            <p:cNvSpPr txBox="1"/>
            <p:nvPr/>
          </p:nvSpPr>
          <p:spPr>
            <a:xfrm>
              <a:off x="947997" y="3854944"/>
              <a:ext cx="508293" cy="646331"/>
            </a:xfrm>
            <a:prstGeom prst="rect">
              <a:avLst/>
            </a:prstGeom>
            <a:noFill/>
          </p:spPr>
          <p:txBody>
            <a:bodyPr wrap="none" rtlCol="0">
              <a:spAutoFit/>
            </a:bodyPr>
            <a:lstStyle/>
            <a:p>
              <a:r>
                <a:rPr lang="en-US" altLang="ja-JP" sz="3600" dirty="0">
                  <a:solidFill>
                    <a:srgbClr val="FFFFFF"/>
                  </a:solidFill>
                  <a:latin typeface="Spin Cycle OT"/>
                  <a:cs typeface="Spin Cycle OT"/>
                </a:rPr>
                <a:t>0</a:t>
              </a:r>
              <a:endParaRPr kumimoji="1" lang="ja-JP" altLang="en-US" sz="3600" dirty="0">
                <a:solidFill>
                  <a:srgbClr val="FFFFFF"/>
                </a:solidFill>
              </a:endParaRPr>
            </a:p>
          </p:txBody>
        </p:sp>
        <p:sp>
          <p:nvSpPr>
            <p:cNvPr id="18" name="テキスト ボックス 17"/>
            <p:cNvSpPr txBox="1"/>
            <p:nvPr/>
          </p:nvSpPr>
          <p:spPr>
            <a:xfrm>
              <a:off x="1748823" y="3854944"/>
              <a:ext cx="432118" cy="646331"/>
            </a:xfrm>
            <a:prstGeom prst="rect">
              <a:avLst/>
            </a:prstGeom>
            <a:noFill/>
          </p:spPr>
          <p:txBody>
            <a:bodyPr wrap="none" rtlCol="0">
              <a:spAutoFit/>
            </a:bodyPr>
            <a:lstStyle/>
            <a:p>
              <a:r>
                <a:rPr lang="en-US" altLang="ja-JP" sz="3600" dirty="0">
                  <a:solidFill>
                    <a:srgbClr val="FFFFFF"/>
                  </a:solidFill>
                  <a:latin typeface="Spin Cycle OT"/>
                  <a:cs typeface="Spin Cycle OT"/>
                </a:rPr>
                <a:t>7</a:t>
              </a:r>
              <a:endParaRPr kumimoji="1" lang="ja-JP" altLang="en-US" sz="3600" dirty="0">
                <a:solidFill>
                  <a:srgbClr val="FFFFFF"/>
                </a:solidFill>
              </a:endParaRPr>
            </a:p>
          </p:txBody>
        </p:sp>
        <p:sp>
          <p:nvSpPr>
            <p:cNvPr id="19" name="テキスト ボックス 18"/>
            <p:cNvSpPr txBox="1"/>
            <p:nvPr/>
          </p:nvSpPr>
          <p:spPr>
            <a:xfrm>
              <a:off x="2254577" y="3854944"/>
              <a:ext cx="485671" cy="646331"/>
            </a:xfrm>
            <a:prstGeom prst="rect">
              <a:avLst/>
            </a:prstGeom>
            <a:noFill/>
          </p:spPr>
          <p:txBody>
            <a:bodyPr wrap="none" rtlCol="0">
              <a:spAutoFit/>
            </a:bodyPr>
            <a:lstStyle/>
            <a:p>
              <a:r>
                <a:rPr lang="en-US" altLang="ja-JP" sz="3600" dirty="0" smtClean="0">
                  <a:solidFill>
                    <a:srgbClr val="FFFFFF"/>
                  </a:solidFill>
                  <a:latin typeface="Spin Cycle OT"/>
                  <a:cs typeface="Spin Cycle OT"/>
                </a:rPr>
                <a:t>8</a:t>
              </a:r>
              <a:endParaRPr kumimoji="1" lang="ja-JP" altLang="en-US" sz="3600" dirty="0">
                <a:solidFill>
                  <a:srgbClr val="FFFFFF"/>
                </a:solidFill>
              </a:endParaRPr>
            </a:p>
          </p:txBody>
        </p:sp>
        <p:sp>
          <p:nvSpPr>
            <p:cNvPr id="20" name="テキスト ボックス 19"/>
            <p:cNvSpPr txBox="1"/>
            <p:nvPr/>
          </p:nvSpPr>
          <p:spPr>
            <a:xfrm>
              <a:off x="2740248" y="4049068"/>
              <a:ext cx="485671" cy="646331"/>
            </a:xfrm>
            <a:prstGeom prst="rect">
              <a:avLst/>
            </a:prstGeom>
            <a:noFill/>
          </p:spPr>
          <p:txBody>
            <a:bodyPr wrap="none" rtlCol="0">
              <a:spAutoFit/>
            </a:bodyPr>
            <a:lstStyle/>
            <a:p>
              <a:r>
                <a:rPr lang="en-US" altLang="ja-JP" sz="3600" dirty="0">
                  <a:solidFill>
                    <a:srgbClr val="FFFFFF"/>
                  </a:solidFill>
                  <a:latin typeface="Spin Cycle OT"/>
                  <a:cs typeface="Spin Cycle OT"/>
                </a:rPr>
                <a:t>9</a:t>
              </a:r>
              <a:endParaRPr kumimoji="1" lang="ja-JP" altLang="en-US" sz="3600" dirty="0">
                <a:solidFill>
                  <a:srgbClr val="FFFFFF"/>
                </a:solidFill>
              </a:endParaRPr>
            </a:p>
          </p:txBody>
        </p:sp>
      </p:grpSp>
      <p:sp>
        <p:nvSpPr>
          <p:cNvPr id="21" name="正方形/長方形 20"/>
          <p:cNvSpPr/>
          <p:nvPr/>
        </p:nvSpPr>
        <p:spPr>
          <a:xfrm>
            <a:off x="6741535" y="256884"/>
            <a:ext cx="3398999" cy="2687148"/>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rgbClr val="FF6751"/>
              </a:solidFill>
            </a:endParaRPr>
          </a:p>
        </p:txBody>
      </p:sp>
      <p:sp>
        <p:nvSpPr>
          <p:cNvPr id="22" name="テキスト ボックス 21"/>
          <p:cNvSpPr txBox="1"/>
          <p:nvPr/>
        </p:nvSpPr>
        <p:spPr>
          <a:xfrm>
            <a:off x="6809009" y="397597"/>
            <a:ext cx="430272" cy="646331"/>
          </a:xfrm>
          <a:prstGeom prst="rect">
            <a:avLst/>
          </a:prstGeom>
          <a:noFill/>
        </p:spPr>
        <p:txBody>
          <a:bodyPr wrap="none" rtlCol="0">
            <a:spAutoFit/>
          </a:bodyPr>
          <a:lstStyle/>
          <a:p>
            <a:r>
              <a:rPr lang="en-US" altLang="ja-JP" sz="3600" dirty="0" smtClean="0">
                <a:solidFill>
                  <a:srgbClr val="FF6751"/>
                </a:solidFill>
                <a:latin typeface="Spin Cycle OT"/>
                <a:cs typeface="Spin Cycle OT"/>
              </a:rPr>
              <a:t>1</a:t>
            </a:r>
            <a:endParaRPr kumimoji="1" lang="ja-JP" altLang="en-US" sz="3600" dirty="0">
              <a:solidFill>
                <a:srgbClr val="FF6751"/>
              </a:solidFill>
            </a:endParaRPr>
          </a:p>
        </p:txBody>
      </p:sp>
      <p:sp>
        <p:nvSpPr>
          <p:cNvPr id="23" name="テキスト ボックス 22"/>
          <p:cNvSpPr txBox="1"/>
          <p:nvPr/>
        </p:nvSpPr>
        <p:spPr>
          <a:xfrm>
            <a:off x="7239281" y="569333"/>
            <a:ext cx="485671" cy="646331"/>
          </a:xfrm>
          <a:prstGeom prst="rect">
            <a:avLst/>
          </a:prstGeom>
          <a:noFill/>
        </p:spPr>
        <p:txBody>
          <a:bodyPr wrap="none" rtlCol="0">
            <a:spAutoFit/>
          </a:bodyPr>
          <a:lstStyle/>
          <a:p>
            <a:r>
              <a:rPr lang="en-US" altLang="ja-JP" sz="3600" dirty="0">
                <a:solidFill>
                  <a:srgbClr val="FF6751"/>
                </a:solidFill>
                <a:latin typeface="Spin Cycle OT"/>
                <a:cs typeface="Spin Cycle OT"/>
              </a:rPr>
              <a:t>2</a:t>
            </a:r>
            <a:endParaRPr kumimoji="1" lang="ja-JP" altLang="en-US" sz="3600" dirty="0">
              <a:solidFill>
                <a:srgbClr val="FF6751"/>
              </a:solidFill>
              <a:latin typeface="Spin Cycle OT"/>
              <a:cs typeface="Spin Cycle OT"/>
            </a:endParaRPr>
          </a:p>
        </p:txBody>
      </p:sp>
      <p:sp>
        <p:nvSpPr>
          <p:cNvPr id="24" name="テキスト ボックス 23"/>
          <p:cNvSpPr txBox="1"/>
          <p:nvPr/>
        </p:nvSpPr>
        <p:spPr>
          <a:xfrm>
            <a:off x="7863982" y="720763"/>
            <a:ext cx="467666" cy="646331"/>
          </a:xfrm>
          <a:prstGeom prst="rect">
            <a:avLst/>
          </a:prstGeom>
          <a:noFill/>
        </p:spPr>
        <p:txBody>
          <a:bodyPr wrap="none" rtlCol="0">
            <a:spAutoFit/>
          </a:bodyPr>
          <a:lstStyle/>
          <a:p>
            <a:r>
              <a:rPr lang="en-US" altLang="ja-JP" sz="3600" dirty="0" smtClean="0">
                <a:solidFill>
                  <a:srgbClr val="FF6751"/>
                </a:solidFill>
                <a:latin typeface="Spin Cycle OT"/>
                <a:cs typeface="Spin Cycle OT"/>
              </a:rPr>
              <a:t>3</a:t>
            </a:r>
            <a:endParaRPr kumimoji="1" lang="ja-JP" altLang="en-US" sz="3600" dirty="0">
              <a:solidFill>
                <a:srgbClr val="FF6751"/>
              </a:solidFill>
            </a:endParaRPr>
          </a:p>
        </p:txBody>
      </p:sp>
      <p:sp>
        <p:nvSpPr>
          <p:cNvPr id="25" name="テキスト ボックス 24"/>
          <p:cNvSpPr txBox="1"/>
          <p:nvPr/>
        </p:nvSpPr>
        <p:spPr>
          <a:xfrm>
            <a:off x="8317935" y="536097"/>
            <a:ext cx="502753" cy="646331"/>
          </a:xfrm>
          <a:prstGeom prst="rect">
            <a:avLst/>
          </a:prstGeom>
          <a:noFill/>
        </p:spPr>
        <p:txBody>
          <a:bodyPr wrap="none" rtlCol="0">
            <a:spAutoFit/>
          </a:bodyPr>
          <a:lstStyle/>
          <a:p>
            <a:r>
              <a:rPr lang="en-US" altLang="ja-JP" sz="3600" dirty="0">
                <a:solidFill>
                  <a:srgbClr val="FF6751"/>
                </a:solidFill>
                <a:latin typeface="Spin Cycle OT"/>
                <a:cs typeface="Spin Cycle OT"/>
              </a:rPr>
              <a:t>4</a:t>
            </a:r>
            <a:endParaRPr kumimoji="1" lang="ja-JP" altLang="en-US" sz="3600" dirty="0">
              <a:solidFill>
                <a:srgbClr val="FF6751"/>
              </a:solidFill>
            </a:endParaRPr>
          </a:p>
        </p:txBody>
      </p:sp>
      <p:sp>
        <p:nvSpPr>
          <p:cNvPr id="26" name="テキスト ボックス 25"/>
          <p:cNvSpPr txBox="1"/>
          <p:nvPr/>
        </p:nvSpPr>
        <p:spPr>
          <a:xfrm>
            <a:off x="9294809" y="395383"/>
            <a:ext cx="485671" cy="646331"/>
          </a:xfrm>
          <a:prstGeom prst="rect">
            <a:avLst/>
          </a:prstGeom>
          <a:noFill/>
        </p:spPr>
        <p:txBody>
          <a:bodyPr wrap="none" rtlCol="0">
            <a:spAutoFit/>
          </a:bodyPr>
          <a:lstStyle/>
          <a:p>
            <a:r>
              <a:rPr lang="en-US" altLang="ja-JP" sz="3600" dirty="0" smtClean="0">
                <a:solidFill>
                  <a:srgbClr val="FF6751"/>
                </a:solidFill>
                <a:latin typeface="Spin Cycle OT"/>
                <a:cs typeface="Spin Cycle OT"/>
              </a:rPr>
              <a:t>5</a:t>
            </a:r>
            <a:endParaRPr kumimoji="1" lang="ja-JP" altLang="en-US" sz="3600" dirty="0">
              <a:solidFill>
                <a:srgbClr val="FF6751"/>
              </a:solidFill>
            </a:endParaRPr>
          </a:p>
        </p:txBody>
      </p:sp>
      <p:sp>
        <p:nvSpPr>
          <p:cNvPr id="27" name="テキスト ボックス 26"/>
          <p:cNvSpPr txBox="1"/>
          <p:nvPr/>
        </p:nvSpPr>
        <p:spPr>
          <a:xfrm>
            <a:off x="9493601" y="1188511"/>
            <a:ext cx="485671" cy="646331"/>
          </a:xfrm>
          <a:prstGeom prst="rect">
            <a:avLst/>
          </a:prstGeom>
          <a:noFill/>
        </p:spPr>
        <p:txBody>
          <a:bodyPr wrap="none" rtlCol="0">
            <a:spAutoFit/>
          </a:bodyPr>
          <a:lstStyle/>
          <a:p>
            <a:r>
              <a:rPr lang="en-US" altLang="ja-JP" sz="3600" dirty="0">
                <a:solidFill>
                  <a:srgbClr val="FF6751"/>
                </a:solidFill>
                <a:latin typeface="Spin Cycle OT"/>
                <a:cs typeface="Spin Cycle OT"/>
              </a:rPr>
              <a:t>6</a:t>
            </a:r>
            <a:endParaRPr kumimoji="1" lang="ja-JP" altLang="en-US" sz="3600" dirty="0">
              <a:solidFill>
                <a:srgbClr val="FF6751"/>
              </a:solidFill>
            </a:endParaRPr>
          </a:p>
        </p:txBody>
      </p:sp>
      <p:sp>
        <p:nvSpPr>
          <p:cNvPr id="28" name="テキスト ボックス 27"/>
          <p:cNvSpPr txBox="1"/>
          <p:nvPr/>
        </p:nvSpPr>
        <p:spPr>
          <a:xfrm>
            <a:off x="6985134" y="1638728"/>
            <a:ext cx="508293" cy="646331"/>
          </a:xfrm>
          <a:prstGeom prst="rect">
            <a:avLst/>
          </a:prstGeom>
          <a:noFill/>
        </p:spPr>
        <p:txBody>
          <a:bodyPr wrap="none" rtlCol="0">
            <a:spAutoFit/>
          </a:bodyPr>
          <a:lstStyle/>
          <a:p>
            <a:r>
              <a:rPr lang="en-US" altLang="ja-JP" sz="3600" dirty="0">
                <a:solidFill>
                  <a:srgbClr val="FF6751"/>
                </a:solidFill>
                <a:latin typeface="Spin Cycle OT"/>
                <a:cs typeface="Spin Cycle OT"/>
              </a:rPr>
              <a:t>0</a:t>
            </a:r>
            <a:endParaRPr kumimoji="1" lang="ja-JP" altLang="en-US" sz="3600" dirty="0">
              <a:solidFill>
                <a:srgbClr val="FF6751"/>
              </a:solidFill>
            </a:endParaRPr>
          </a:p>
        </p:txBody>
      </p:sp>
      <p:sp>
        <p:nvSpPr>
          <p:cNvPr id="29" name="テキスト ボックス 28"/>
          <p:cNvSpPr txBox="1"/>
          <p:nvPr/>
        </p:nvSpPr>
        <p:spPr>
          <a:xfrm>
            <a:off x="7785960" y="1638728"/>
            <a:ext cx="432118" cy="646331"/>
          </a:xfrm>
          <a:prstGeom prst="rect">
            <a:avLst/>
          </a:prstGeom>
          <a:noFill/>
        </p:spPr>
        <p:txBody>
          <a:bodyPr wrap="none" rtlCol="0">
            <a:spAutoFit/>
          </a:bodyPr>
          <a:lstStyle/>
          <a:p>
            <a:r>
              <a:rPr lang="en-US" altLang="ja-JP" sz="3600" dirty="0">
                <a:solidFill>
                  <a:srgbClr val="FF6751"/>
                </a:solidFill>
                <a:latin typeface="Spin Cycle OT"/>
                <a:cs typeface="Spin Cycle OT"/>
              </a:rPr>
              <a:t>7</a:t>
            </a:r>
            <a:endParaRPr kumimoji="1" lang="ja-JP" altLang="en-US" sz="3600" dirty="0">
              <a:solidFill>
                <a:srgbClr val="FF6751"/>
              </a:solidFill>
            </a:endParaRPr>
          </a:p>
        </p:txBody>
      </p:sp>
      <p:sp>
        <p:nvSpPr>
          <p:cNvPr id="30" name="テキスト ボックス 29"/>
          <p:cNvSpPr txBox="1"/>
          <p:nvPr/>
        </p:nvSpPr>
        <p:spPr>
          <a:xfrm>
            <a:off x="8291714" y="1638728"/>
            <a:ext cx="485671" cy="646331"/>
          </a:xfrm>
          <a:prstGeom prst="rect">
            <a:avLst/>
          </a:prstGeom>
          <a:noFill/>
        </p:spPr>
        <p:txBody>
          <a:bodyPr wrap="none" rtlCol="0">
            <a:spAutoFit/>
          </a:bodyPr>
          <a:lstStyle/>
          <a:p>
            <a:r>
              <a:rPr lang="en-US" altLang="ja-JP" sz="3600" dirty="0" smtClean="0">
                <a:solidFill>
                  <a:srgbClr val="FF6751"/>
                </a:solidFill>
                <a:latin typeface="Spin Cycle OT"/>
                <a:cs typeface="Spin Cycle OT"/>
              </a:rPr>
              <a:t>8</a:t>
            </a:r>
            <a:endParaRPr kumimoji="1" lang="ja-JP" altLang="en-US" sz="3600" dirty="0">
              <a:solidFill>
                <a:srgbClr val="FF6751"/>
              </a:solidFill>
            </a:endParaRPr>
          </a:p>
        </p:txBody>
      </p:sp>
      <p:sp>
        <p:nvSpPr>
          <p:cNvPr id="31" name="テキスト ボックス 30"/>
          <p:cNvSpPr txBox="1"/>
          <p:nvPr/>
        </p:nvSpPr>
        <p:spPr>
          <a:xfrm>
            <a:off x="8777385" y="1832852"/>
            <a:ext cx="485671" cy="646331"/>
          </a:xfrm>
          <a:prstGeom prst="rect">
            <a:avLst/>
          </a:prstGeom>
          <a:noFill/>
        </p:spPr>
        <p:txBody>
          <a:bodyPr wrap="none" rtlCol="0">
            <a:spAutoFit/>
          </a:bodyPr>
          <a:lstStyle/>
          <a:p>
            <a:r>
              <a:rPr lang="en-US" altLang="ja-JP" sz="3600" dirty="0">
                <a:solidFill>
                  <a:srgbClr val="FF6751"/>
                </a:solidFill>
                <a:latin typeface="Spin Cycle OT"/>
                <a:cs typeface="Spin Cycle OT"/>
              </a:rPr>
              <a:t>9</a:t>
            </a:r>
            <a:endParaRPr kumimoji="1" lang="ja-JP" altLang="en-US" sz="3600" dirty="0">
              <a:solidFill>
                <a:srgbClr val="FF6751"/>
              </a:solidFill>
            </a:endParaRPr>
          </a:p>
        </p:txBody>
      </p:sp>
      <p:sp>
        <p:nvSpPr>
          <p:cNvPr id="32" name="テキスト ボックス 31"/>
          <p:cNvSpPr txBox="1"/>
          <p:nvPr/>
        </p:nvSpPr>
        <p:spPr>
          <a:xfrm>
            <a:off x="-830382" y="2699299"/>
            <a:ext cx="800219" cy="830997"/>
          </a:xfrm>
          <a:prstGeom prst="rect">
            <a:avLst/>
          </a:prstGeom>
          <a:noFill/>
        </p:spPr>
        <p:txBody>
          <a:bodyPr wrap="none" rtlCol="0">
            <a:spAutoFit/>
          </a:bodyPr>
          <a:lstStyle/>
          <a:p>
            <a:r>
              <a:rPr lang="en-US" altLang="en-US" sz="4800" dirty="0" smtClean="0">
                <a:solidFill>
                  <a:srgbClr val="FFFFFF"/>
                </a:solidFill>
                <a:latin typeface="Ubuntu-Title"/>
                <a:cs typeface="Ubuntu-Title"/>
              </a:rPr>
              <a:t>∞</a:t>
            </a:r>
            <a:endParaRPr kumimoji="1" lang="ja-JP" altLang="en-US" sz="4800" dirty="0">
              <a:solidFill>
                <a:srgbClr val="FFFFFF"/>
              </a:solidFill>
              <a:latin typeface="Ubuntu-Title"/>
              <a:cs typeface="Ubuntu-Title"/>
            </a:endParaRPr>
          </a:p>
        </p:txBody>
      </p:sp>
    </p:spTree>
    <p:extLst>
      <p:ext uri="{BB962C8B-B14F-4D97-AF65-F5344CB8AC3E}">
        <p14:creationId xmlns:p14="http://schemas.microsoft.com/office/powerpoint/2010/main" val="17557265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図形グループ 5"/>
          <p:cNvGrpSpPr/>
          <p:nvPr/>
        </p:nvGrpSpPr>
        <p:grpSpPr>
          <a:xfrm>
            <a:off x="2359458" y="400988"/>
            <a:ext cx="3528000" cy="5796000"/>
            <a:chOff x="2359458" y="400988"/>
            <a:chExt cx="3528000" cy="5796000"/>
          </a:xfrm>
        </p:grpSpPr>
        <p:pic>
          <p:nvPicPr>
            <p:cNvPr id="2" name="図 1" descr="スクリーンショット 2014-07-21 21.30.36.png"/>
            <p:cNvPicPr>
              <a:picLocks/>
            </p:cNvPicPr>
            <p:nvPr/>
          </p:nvPicPr>
          <p:blipFill>
            <a:blip r:embed="rId2">
              <a:alphaModFix amt="66000"/>
              <a:extLst>
                <a:ext uri="{28A0092B-C50C-407E-A947-70E740481C1C}">
                  <a14:useLocalDpi xmlns:a14="http://schemas.microsoft.com/office/drawing/2010/main" val="0"/>
                </a:ext>
              </a:extLst>
            </a:blip>
            <a:stretch>
              <a:fillRect/>
            </a:stretch>
          </p:blipFill>
          <p:spPr>
            <a:xfrm rot="10800000">
              <a:off x="2359458" y="400988"/>
              <a:ext cx="3528000" cy="5796000"/>
            </a:xfrm>
            <a:prstGeom prst="rect">
              <a:avLst/>
            </a:prstGeom>
          </p:spPr>
        </p:pic>
        <p:sp>
          <p:nvSpPr>
            <p:cNvPr id="3" name="正方形/長方形 2"/>
            <p:cNvSpPr/>
            <p:nvPr/>
          </p:nvSpPr>
          <p:spPr>
            <a:xfrm>
              <a:off x="2719940" y="663718"/>
              <a:ext cx="2723823" cy="506020"/>
            </a:xfrm>
            <a:prstGeom prst="rect">
              <a:avLst/>
            </a:prstGeom>
          </p:spPr>
          <p:txBody>
            <a:bodyPr wrap="none">
              <a:prstTxWarp prst="textCanUp">
                <a:avLst/>
              </a:prstTxWarp>
              <a:spAutoFit/>
            </a:bodyPr>
            <a:lstStyle/>
            <a:p>
              <a:r>
                <a:rPr lang="en-US" altLang="ja-JP" sz="3200" b="1" dirty="0">
                  <a:ln w="31550" cmpd="sng">
                    <a:solidFill>
                      <a:schemeClr val="bg1"/>
                    </a:solidFill>
                    <a:prstDash val="solid"/>
                  </a:ln>
                  <a:solidFill>
                    <a:srgbClr val="000000"/>
                  </a:solidFill>
                  <a:effectLst>
                    <a:outerShdw blurRad="50800" dist="40000" dir="5400000" algn="tl" rotWithShape="0">
                      <a:srgbClr val="000000">
                        <a:shade val="5000"/>
                        <a:satMod val="120000"/>
                        <a:alpha val="33000"/>
                      </a:srgbClr>
                    </a:outerShdw>
                  </a:effectLst>
                  <a:latin typeface="03スマートフォントUI"/>
                  <a:ea typeface="03スマートフォントUI"/>
                  <a:cs typeface="03スマートフォントUI"/>
                </a:rPr>
                <a:t>Bumping Balls</a:t>
              </a:r>
              <a:endParaRPr lang="ja-JP" altLang="en-US" sz="3200" b="1" dirty="0">
                <a:ln w="31550" cmpd="sng">
                  <a:solidFill>
                    <a:schemeClr val="bg1"/>
                  </a:solidFill>
                  <a:prstDash val="solid"/>
                </a:ln>
                <a:solidFill>
                  <a:srgbClr val="000000"/>
                </a:solidFill>
                <a:effectLst>
                  <a:outerShdw blurRad="50800" dist="40000" dir="5400000" algn="tl" rotWithShape="0">
                    <a:srgbClr val="000000">
                      <a:shade val="5000"/>
                      <a:satMod val="120000"/>
                      <a:alpha val="33000"/>
                    </a:srgbClr>
                  </a:outerShdw>
                </a:effectLst>
                <a:latin typeface="03スマートフォントUI"/>
                <a:ea typeface="03スマートフォントUI"/>
                <a:cs typeface="03スマートフォントUI"/>
              </a:endParaRPr>
            </a:p>
          </p:txBody>
        </p:sp>
      </p:grpSp>
      <p:grpSp>
        <p:nvGrpSpPr>
          <p:cNvPr id="7" name="図形グループ 6"/>
          <p:cNvGrpSpPr/>
          <p:nvPr/>
        </p:nvGrpSpPr>
        <p:grpSpPr>
          <a:xfrm>
            <a:off x="7186879" y="1823829"/>
            <a:ext cx="2485699" cy="750680"/>
            <a:chOff x="8270780" y="1448489"/>
            <a:chExt cx="2485699" cy="750680"/>
          </a:xfrm>
        </p:grpSpPr>
        <p:sp>
          <p:nvSpPr>
            <p:cNvPr id="8" name="角丸四角形 7"/>
            <p:cNvSpPr/>
            <p:nvPr/>
          </p:nvSpPr>
          <p:spPr>
            <a:xfrm>
              <a:off x="8270780" y="1448489"/>
              <a:ext cx="2485699" cy="750680"/>
            </a:xfrm>
            <a:prstGeom prst="roundRect">
              <a:avLst/>
            </a:prstGeom>
            <a:solidFill>
              <a:srgbClr val="000090"/>
            </a:solidFill>
            <a:ln/>
            <a:scene3d>
              <a:camera prst="orthographicFront"/>
              <a:lightRig rig="threePt" dir="t"/>
            </a:scene3d>
            <a:sp3d>
              <a:bevelT w="165100" prst="coolSlant"/>
            </a:sp3d>
          </p:spPr>
          <p:style>
            <a:lnRef idx="1">
              <a:schemeClr val="dk1"/>
            </a:lnRef>
            <a:fillRef idx="3">
              <a:schemeClr val="dk1"/>
            </a:fillRef>
            <a:effectRef idx="2">
              <a:schemeClr val="dk1"/>
            </a:effectRef>
            <a:fontRef idx="minor">
              <a:schemeClr val="lt1"/>
            </a:fontRef>
          </p:style>
          <p:txBody>
            <a:bodyPr rtlCol="0" anchor="ctr"/>
            <a:lstStyle/>
            <a:p>
              <a:pPr algn="ctr"/>
              <a:r>
                <a:rPr lang="ja-JP" altLang="en-US" sz="2800" dirty="0" smtClean="0">
                  <a:solidFill>
                    <a:srgbClr val="FFFFFF"/>
                  </a:solidFill>
                  <a:latin typeface="ＤＦＰ太丸ゴシック体"/>
                  <a:ea typeface="ＤＦＰ太丸ゴシック体"/>
                  <a:cs typeface="ＤＦＰ太丸ゴシック体"/>
                </a:rPr>
                <a:t>もう一度</a:t>
              </a:r>
              <a:endParaRPr lang="ja-JP" altLang="en-US" sz="2800" dirty="0">
                <a:solidFill>
                  <a:srgbClr val="FFFFFF"/>
                </a:solidFill>
                <a:latin typeface="ＤＦＰ太丸ゴシック体"/>
                <a:ea typeface="ＤＦＰ太丸ゴシック体"/>
                <a:cs typeface="ＤＦＰ太丸ゴシック体"/>
              </a:endParaRPr>
            </a:p>
          </p:txBody>
        </p:sp>
        <p:sp>
          <p:nvSpPr>
            <p:cNvPr id="9" name="フレーム 8"/>
            <p:cNvSpPr/>
            <p:nvPr/>
          </p:nvSpPr>
          <p:spPr>
            <a:xfrm>
              <a:off x="8270780" y="1448489"/>
              <a:ext cx="2485699" cy="750680"/>
            </a:xfrm>
            <a:prstGeom prst="frame">
              <a:avLst/>
            </a:prstGeom>
            <a:solidFill>
              <a:schemeClr val="bg1"/>
            </a:solidFill>
            <a:ln>
              <a:solidFill>
                <a:srgbClr val="FFFFFF"/>
              </a:solidFill>
            </a:ln>
            <a:scene3d>
              <a:camera prst="orthographicFront"/>
              <a:lightRig rig="threePt" dir="t"/>
            </a:scene3d>
            <a:sp3d>
              <a:bevelT w="165100" prst="coolSlant"/>
            </a:sp3d>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solidFill>
                  <a:schemeClr val="tx1"/>
                </a:solidFill>
              </a:endParaRPr>
            </a:p>
          </p:txBody>
        </p:sp>
      </p:grpSp>
      <p:grpSp>
        <p:nvGrpSpPr>
          <p:cNvPr id="10" name="図形グループ 9"/>
          <p:cNvGrpSpPr/>
          <p:nvPr/>
        </p:nvGrpSpPr>
        <p:grpSpPr>
          <a:xfrm>
            <a:off x="7186879" y="3371989"/>
            <a:ext cx="2485699" cy="750680"/>
            <a:chOff x="8270780" y="1448489"/>
            <a:chExt cx="2485699" cy="750680"/>
          </a:xfrm>
        </p:grpSpPr>
        <p:sp>
          <p:nvSpPr>
            <p:cNvPr id="11" name="角丸四角形 10"/>
            <p:cNvSpPr/>
            <p:nvPr/>
          </p:nvSpPr>
          <p:spPr>
            <a:xfrm>
              <a:off x="8270780" y="1448489"/>
              <a:ext cx="2485699" cy="750680"/>
            </a:xfrm>
            <a:prstGeom prst="roundRect">
              <a:avLst/>
            </a:prstGeom>
            <a:solidFill>
              <a:srgbClr val="000090"/>
            </a:solidFill>
            <a:ln/>
            <a:scene3d>
              <a:camera prst="orthographicFront"/>
              <a:lightRig rig="threePt" dir="t"/>
            </a:scene3d>
            <a:sp3d>
              <a:bevelT w="165100" prst="coolSlant"/>
            </a:sp3d>
          </p:spPr>
          <p:style>
            <a:lnRef idx="1">
              <a:schemeClr val="dk1"/>
            </a:lnRef>
            <a:fillRef idx="3">
              <a:schemeClr val="dk1"/>
            </a:fillRef>
            <a:effectRef idx="2">
              <a:schemeClr val="dk1"/>
            </a:effectRef>
            <a:fontRef idx="minor">
              <a:schemeClr val="lt1"/>
            </a:fontRef>
          </p:style>
          <p:txBody>
            <a:bodyPr rtlCol="0" anchor="ctr"/>
            <a:lstStyle/>
            <a:p>
              <a:pPr algn="ctr"/>
              <a:r>
                <a:rPr lang="ja-JP" altLang="en-US" sz="2800" dirty="0" smtClean="0">
                  <a:solidFill>
                    <a:srgbClr val="FFFFFF"/>
                  </a:solidFill>
                  <a:latin typeface="ＤＦＰ太丸ゴシック体"/>
                  <a:ea typeface="ＤＦＰ太丸ゴシック体"/>
                  <a:cs typeface="ＤＦＰ太丸ゴシック体"/>
                </a:rPr>
                <a:t>終了する</a:t>
              </a:r>
              <a:endParaRPr lang="ja-JP" altLang="en-US" sz="2800" dirty="0">
                <a:solidFill>
                  <a:srgbClr val="FFFFFF"/>
                </a:solidFill>
                <a:latin typeface="ＤＦＰ太丸ゴシック体"/>
                <a:ea typeface="ＤＦＰ太丸ゴシック体"/>
                <a:cs typeface="ＤＦＰ太丸ゴシック体"/>
              </a:endParaRPr>
            </a:p>
          </p:txBody>
        </p:sp>
        <p:sp>
          <p:nvSpPr>
            <p:cNvPr id="12" name="フレーム 11"/>
            <p:cNvSpPr/>
            <p:nvPr/>
          </p:nvSpPr>
          <p:spPr>
            <a:xfrm>
              <a:off x="8270780" y="1448489"/>
              <a:ext cx="2485699" cy="750680"/>
            </a:xfrm>
            <a:prstGeom prst="frame">
              <a:avLst/>
            </a:prstGeom>
            <a:solidFill>
              <a:schemeClr val="bg1"/>
            </a:solidFill>
            <a:ln>
              <a:solidFill>
                <a:srgbClr val="FFFFFF"/>
              </a:solidFill>
            </a:ln>
            <a:scene3d>
              <a:camera prst="orthographicFront"/>
              <a:lightRig rig="threePt" dir="t"/>
            </a:scene3d>
            <a:sp3d>
              <a:bevelT w="165100" prst="coolSlant"/>
            </a:sp3d>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solidFill>
                  <a:schemeClr val="tx1"/>
                </a:solidFill>
              </a:endParaRPr>
            </a:p>
          </p:txBody>
        </p:sp>
      </p:grpSp>
      <p:grpSp>
        <p:nvGrpSpPr>
          <p:cNvPr id="13" name="図形グループ 12"/>
          <p:cNvGrpSpPr/>
          <p:nvPr/>
        </p:nvGrpSpPr>
        <p:grpSpPr>
          <a:xfrm>
            <a:off x="7061989" y="5000560"/>
            <a:ext cx="1846879" cy="822092"/>
            <a:chOff x="3567790" y="2309018"/>
            <a:chExt cx="1564429" cy="947691"/>
          </a:xfrm>
        </p:grpSpPr>
        <p:sp>
          <p:nvSpPr>
            <p:cNvPr id="14" name="円/楕円 13"/>
            <p:cNvSpPr/>
            <p:nvPr/>
          </p:nvSpPr>
          <p:spPr>
            <a:xfrm>
              <a:off x="3567790" y="2309018"/>
              <a:ext cx="1564429" cy="947691"/>
            </a:xfrm>
            <a:prstGeom prst="ellipse">
              <a:avLst/>
            </a:prstGeom>
            <a:solidFill>
              <a:schemeClr val="tx1">
                <a:lumMod val="75000"/>
                <a:lumOff val="25000"/>
              </a:schemeClr>
            </a:solidFill>
            <a:ln w="38100" cap="rnd" cmpd="sng">
              <a:solidFill>
                <a:srgbClr val="BA82FF">
                  <a:alpha val="40000"/>
                </a:srgbClr>
              </a:solidFill>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4BACC6"/>
                </a:solidFill>
              </a:endParaRPr>
            </a:p>
          </p:txBody>
        </p:sp>
        <p:sp>
          <p:nvSpPr>
            <p:cNvPr id="15" name="テキスト ボックス 14"/>
            <p:cNvSpPr txBox="1"/>
            <p:nvPr/>
          </p:nvSpPr>
          <p:spPr>
            <a:xfrm>
              <a:off x="3934838" y="2488612"/>
              <a:ext cx="889532" cy="532198"/>
            </a:xfrm>
            <a:prstGeom prst="rect">
              <a:avLst/>
            </a:prstGeom>
            <a:noFill/>
          </p:spPr>
          <p:txBody>
            <a:bodyPr wrap="none" rtlCol="0">
              <a:spAutoFit/>
            </a:bodyPr>
            <a:lstStyle/>
            <a:p>
              <a:r>
                <a:rPr lang="en-US" altLang="ja-JP" sz="2400" dirty="0">
                  <a:solidFill>
                    <a:srgbClr val="BA82FF"/>
                  </a:solidFill>
                  <a:latin typeface="03スマートフォントUI"/>
                  <a:ea typeface="03スマートフォントUI"/>
                  <a:cs typeface="03スマートフォントUI"/>
                </a:rPr>
                <a:t>A</a:t>
              </a:r>
              <a:r>
                <a:rPr kumimoji="1" lang="en-US" altLang="ja-JP" sz="2400" dirty="0" smtClean="0">
                  <a:solidFill>
                    <a:srgbClr val="BA82FF"/>
                  </a:solidFill>
                  <a:latin typeface="03スマートフォントUI"/>
                  <a:ea typeface="03スマートフォントUI"/>
                  <a:cs typeface="03スマートフォントUI"/>
                </a:rPr>
                <a:t>gain</a:t>
              </a:r>
              <a:endParaRPr kumimoji="1" lang="ja-JP" altLang="en-US" sz="2400" dirty="0">
                <a:solidFill>
                  <a:srgbClr val="BA82FF"/>
                </a:solidFill>
                <a:latin typeface="03スマートフォントUI"/>
                <a:ea typeface="03スマートフォントUI"/>
                <a:cs typeface="03スマートフォントUI"/>
              </a:endParaRPr>
            </a:p>
          </p:txBody>
        </p:sp>
      </p:grpSp>
      <p:grpSp>
        <p:nvGrpSpPr>
          <p:cNvPr id="16" name="図形グループ 15"/>
          <p:cNvGrpSpPr/>
          <p:nvPr/>
        </p:nvGrpSpPr>
        <p:grpSpPr>
          <a:xfrm>
            <a:off x="6806346" y="5785943"/>
            <a:ext cx="1846879" cy="822092"/>
            <a:chOff x="3567790" y="2309018"/>
            <a:chExt cx="1564429" cy="947691"/>
          </a:xfrm>
        </p:grpSpPr>
        <p:sp>
          <p:nvSpPr>
            <p:cNvPr id="17" name="円/楕円 16"/>
            <p:cNvSpPr/>
            <p:nvPr/>
          </p:nvSpPr>
          <p:spPr>
            <a:xfrm>
              <a:off x="3567790" y="2309018"/>
              <a:ext cx="1564429" cy="947691"/>
            </a:xfrm>
            <a:prstGeom prst="ellipse">
              <a:avLst/>
            </a:prstGeom>
            <a:solidFill>
              <a:schemeClr val="tx1">
                <a:lumMod val="75000"/>
                <a:lumOff val="25000"/>
              </a:schemeClr>
            </a:solidFill>
            <a:ln w="38100" cap="rnd" cmpd="sng">
              <a:solidFill>
                <a:srgbClr val="BA82FF">
                  <a:alpha val="40000"/>
                </a:srgbClr>
              </a:solidFill>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4BACC6"/>
                </a:solidFill>
              </a:endParaRPr>
            </a:p>
          </p:txBody>
        </p:sp>
        <p:sp>
          <p:nvSpPr>
            <p:cNvPr id="18" name="テキスト ボックス 17"/>
            <p:cNvSpPr txBox="1"/>
            <p:nvPr/>
          </p:nvSpPr>
          <p:spPr>
            <a:xfrm>
              <a:off x="3934838" y="2488612"/>
              <a:ext cx="889793" cy="532198"/>
            </a:xfrm>
            <a:prstGeom prst="rect">
              <a:avLst/>
            </a:prstGeom>
            <a:noFill/>
          </p:spPr>
          <p:txBody>
            <a:bodyPr wrap="none" rtlCol="0">
              <a:spAutoFit/>
            </a:bodyPr>
            <a:lstStyle/>
            <a:p>
              <a:r>
                <a:rPr lang="en-US" altLang="ja-JP" sz="2400" dirty="0">
                  <a:solidFill>
                    <a:srgbClr val="BA82FF"/>
                  </a:solidFill>
                  <a:latin typeface="03スマートフォントUI"/>
                  <a:ea typeface="03スマートフォントUI"/>
                  <a:cs typeface="03スマートフォントUI"/>
                </a:rPr>
                <a:t>H</a:t>
              </a:r>
              <a:r>
                <a:rPr kumimoji="1" lang="en-US" altLang="ja-JP" sz="2400" dirty="0" smtClean="0">
                  <a:solidFill>
                    <a:srgbClr val="BA82FF"/>
                  </a:solidFill>
                  <a:latin typeface="03スマートフォントUI"/>
                  <a:ea typeface="03スマートフォントUI"/>
                  <a:cs typeface="03スマートフォントUI"/>
                </a:rPr>
                <a:t>ome</a:t>
              </a:r>
              <a:endParaRPr kumimoji="1" lang="ja-JP" altLang="en-US" sz="2400" dirty="0">
                <a:solidFill>
                  <a:srgbClr val="BA82FF"/>
                </a:solidFill>
                <a:latin typeface="03スマートフォントUI"/>
                <a:ea typeface="03スマートフォントUI"/>
                <a:cs typeface="03スマートフォントUI"/>
              </a:endParaRPr>
            </a:p>
          </p:txBody>
        </p:sp>
      </p:grpSp>
      <p:pic>
        <p:nvPicPr>
          <p:cNvPr id="19" name="図 18" descr="twitter.png"/>
          <p:cNvPicPr>
            <a:picLocks/>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8987432" y="4629621"/>
            <a:ext cx="1791833" cy="1800000"/>
          </a:xfrm>
          <a:prstGeom prst="rect">
            <a:avLst/>
          </a:prstGeom>
          <a:ln>
            <a:noFill/>
          </a:ln>
          <a:effectLst>
            <a:glow rad="190500">
              <a:schemeClr val="bg1">
                <a:lumMod val="65000"/>
                <a:alpha val="34000"/>
              </a:schemeClr>
            </a:glow>
            <a:softEdge rad="50800"/>
          </a:effectLst>
        </p:spPr>
      </p:pic>
      <p:pic>
        <p:nvPicPr>
          <p:cNvPr id="20" name="図 19" descr="facebook.png"/>
          <p:cNvPicPr>
            <a:picLocks/>
          </p:cNvPicPr>
          <p:nvPr/>
        </p:nvPicPr>
        <p:blipFill>
          <a:blip r:embed="rId5">
            <a:extLst>
              <a:ext uri="{28A0092B-C50C-407E-A947-70E740481C1C}">
                <a14:useLocalDpi xmlns:a14="http://schemas.microsoft.com/office/drawing/2010/main" val="0"/>
              </a:ext>
            </a:extLst>
          </a:blip>
          <a:stretch>
            <a:fillRect/>
          </a:stretch>
        </p:blipFill>
        <p:spPr>
          <a:xfrm>
            <a:off x="0" y="4396989"/>
            <a:ext cx="1800000" cy="1800000"/>
          </a:xfrm>
          <a:prstGeom prst="rect">
            <a:avLst/>
          </a:prstGeom>
          <a:effectLst>
            <a:glow rad="177800">
              <a:schemeClr val="bg1">
                <a:lumMod val="75000"/>
                <a:alpha val="34000"/>
              </a:schemeClr>
            </a:glow>
            <a:softEdge rad="50800"/>
          </a:effectLst>
        </p:spPr>
      </p:pic>
      <p:grpSp>
        <p:nvGrpSpPr>
          <p:cNvPr id="21" name="図形グループ 20"/>
          <p:cNvGrpSpPr/>
          <p:nvPr/>
        </p:nvGrpSpPr>
        <p:grpSpPr>
          <a:xfrm>
            <a:off x="6994371" y="327176"/>
            <a:ext cx="1993062" cy="822092"/>
            <a:chOff x="3567789" y="2309018"/>
            <a:chExt cx="3687851" cy="947691"/>
          </a:xfrm>
        </p:grpSpPr>
        <p:sp>
          <p:nvSpPr>
            <p:cNvPr id="22" name="円/楕円 21"/>
            <p:cNvSpPr/>
            <p:nvPr/>
          </p:nvSpPr>
          <p:spPr>
            <a:xfrm>
              <a:off x="3567789" y="2309018"/>
              <a:ext cx="3687851" cy="947691"/>
            </a:xfrm>
            <a:prstGeom prst="ellipse">
              <a:avLst/>
            </a:prstGeom>
            <a:solidFill>
              <a:schemeClr val="tx1">
                <a:lumMod val="75000"/>
                <a:lumOff val="25000"/>
              </a:schemeClr>
            </a:solidFill>
            <a:ln w="38100" cap="rnd" cmpd="sng">
              <a:solidFill>
                <a:srgbClr val="BA82FF">
                  <a:alpha val="40000"/>
                </a:srgbClr>
              </a:solidFill>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4BACC6"/>
                </a:solidFill>
              </a:endParaRPr>
            </a:p>
          </p:txBody>
        </p:sp>
        <p:sp>
          <p:nvSpPr>
            <p:cNvPr id="23" name="テキスト ボックス 22"/>
            <p:cNvSpPr txBox="1"/>
            <p:nvPr/>
          </p:nvSpPr>
          <p:spPr>
            <a:xfrm>
              <a:off x="4759905" y="2430877"/>
              <a:ext cx="1877335" cy="532198"/>
            </a:xfrm>
            <a:prstGeom prst="rect">
              <a:avLst/>
            </a:prstGeom>
            <a:noFill/>
          </p:spPr>
          <p:txBody>
            <a:bodyPr wrap="square" rtlCol="0">
              <a:spAutoFit/>
            </a:bodyPr>
            <a:lstStyle/>
            <a:p>
              <a:r>
                <a:rPr lang="en-US" altLang="ja-JP" sz="2400" dirty="0" smtClean="0">
                  <a:solidFill>
                    <a:srgbClr val="BA82FF"/>
                  </a:solidFill>
                  <a:latin typeface="03スマートフォントUI"/>
                  <a:ea typeface="03スマートフォントUI"/>
                  <a:cs typeface="03スマートフォントUI"/>
                </a:rPr>
                <a:t>Rank</a:t>
              </a:r>
              <a:endParaRPr kumimoji="1" lang="ja-JP" altLang="en-US" sz="2400" dirty="0">
                <a:solidFill>
                  <a:srgbClr val="BA82FF"/>
                </a:solidFill>
                <a:latin typeface="03スマートフォントUI"/>
                <a:ea typeface="03スマートフォントUI"/>
                <a:cs typeface="03スマートフォントUI"/>
              </a:endParaRPr>
            </a:p>
          </p:txBody>
        </p:sp>
      </p:grpSp>
      <p:grpSp>
        <p:nvGrpSpPr>
          <p:cNvPr id="24" name="図形グループ 23"/>
          <p:cNvGrpSpPr/>
          <p:nvPr/>
        </p:nvGrpSpPr>
        <p:grpSpPr>
          <a:xfrm>
            <a:off x="9855830" y="2379003"/>
            <a:ext cx="2619419" cy="822092"/>
            <a:chOff x="3567790" y="2309018"/>
            <a:chExt cx="2440292" cy="947691"/>
          </a:xfrm>
        </p:grpSpPr>
        <p:sp>
          <p:nvSpPr>
            <p:cNvPr id="25" name="円/楕円 24"/>
            <p:cNvSpPr/>
            <p:nvPr/>
          </p:nvSpPr>
          <p:spPr>
            <a:xfrm>
              <a:off x="3567790" y="2309018"/>
              <a:ext cx="2440292" cy="947691"/>
            </a:xfrm>
            <a:prstGeom prst="ellipse">
              <a:avLst/>
            </a:prstGeom>
            <a:solidFill>
              <a:schemeClr val="tx1">
                <a:lumMod val="75000"/>
                <a:lumOff val="25000"/>
              </a:schemeClr>
            </a:solidFill>
            <a:ln w="38100" cap="rnd" cmpd="sng">
              <a:solidFill>
                <a:srgbClr val="BA82FF">
                  <a:alpha val="40000"/>
                </a:srgbClr>
              </a:solidFill>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4BACC6"/>
                </a:solidFill>
              </a:endParaRPr>
            </a:p>
          </p:txBody>
        </p:sp>
        <p:sp>
          <p:nvSpPr>
            <p:cNvPr id="26" name="テキスト ボックス 25"/>
            <p:cNvSpPr txBox="1"/>
            <p:nvPr/>
          </p:nvSpPr>
          <p:spPr>
            <a:xfrm>
              <a:off x="4031297" y="2488612"/>
              <a:ext cx="1957215" cy="532198"/>
            </a:xfrm>
            <a:prstGeom prst="rect">
              <a:avLst/>
            </a:prstGeom>
            <a:noFill/>
          </p:spPr>
          <p:txBody>
            <a:bodyPr wrap="none" rtlCol="0">
              <a:spAutoFit/>
            </a:bodyPr>
            <a:lstStyle/>
            <a:p>
              <a:r>
                <a:rPr lang="en-US" altLang="ja-JP" sz="2400" dirty="0" smtClean="0">
                  <a:solidFill>
                    <a:srgbClr val="BA82FF"/>
                  </a:solidFill>
                  <a:latin typeface="03スマートフォントUI"/>
                  <a:ea typeface="03スマートフォントUI"/>
                  <a:cs typeface="03スマートフォントUI"/>
                </a:rPr>
                <a:t>Tired </a:t>
              </a:r>
              <a:r>
                <a:rPr lang="en-US" altLang="ja-JP" sz="2400" dirty="0" err="1" smtClean="0">
                  <a:solidFill>
                    <a:srgbClr val="BA82FF"/>
                  </a:solidFill>
                  <a:latin typeface="03スマートフォントUI"/>
                  <a:ea typeface="03スマートフォントUI"/>
                  <a:cs typeface="03スマートフォントUI"/>
                </a:rPr>
                <a:t>fo</a:t>
              </a:r>
              <a:r>
                <a:rPr lang="en-US" altLang="ja-JP" sz="2400" dirty="0" smtClean="0">
                  <a:solidFill>
                    <a:srgbClr val="BA82FF"/>
                  </a:solidFill>
                  <a:latin typeface="03スマートフォントUI"/>
                  <a:ea typeface="03スマートフォントUI"/>
                  <a:cs typeface="03スマートフォントUI"/>
                </a:rPr>
                <a:t> </a:t>
              </a:r>
              <a:r>
                <a:rPr kumimoji="1" lang="en-US" altLang="ja-JP" sz="2400" dirty="0" smtClean="0">
                  <a:solidFill>
                    <a:srgbClr val="BA82FF"/>
                  </a:solidFill>
                  <a:latin typeface="03スマートフォントUI"/>
                  <a:ea typeface="03スマートフォントUI"/>
                  <a:cs typeface="03スマートフォントUI"/>
                </a:rPr>
                <a:t>Ball</a:t>
              </a:r>
            </a:p>
          </p:txBody>
        </p:sp>
      </p:grpSp>
      <p:grpSp>
        <p:nvGrpSpPr>
          <p:cNvPr id="27" name="図形グループ 26"/>
          <p:cNvGrpSpPr/>
          <p:nvPr/>
        </p:nvGrpSpPr>
        <p:grpSpPr>
          <a:xfrm>
            <a:off x="11966563" y="706185"/>
            <a:ext cx="1846882" cy="822092"/>
            <a:chOff x="3567790" y="2309018"/>
            <a:chExt cx="1564429" cy="947691"/>
          </a:xfrm>
        </p:grpSpPr>
        <p:sp>
          <p:nvSpPr>
            <p:cNvPr id="28" name="円/楕円 27"/>
            <p:cNvSpPr/>
            <p:nvPr/>
          </p:nvSpPr>
          <p:spPr>
            <a:xfrm>
              <a:off x="3567790" y="2309018"/>
              <a:ext cx="1564429" cy="947691"/>
            </a:xfrm>
            <a:prstGeom prst="ellipse">
              <a:avLst/>
            </a:prstGeom>
            <a:solidFill>
              <a:schemeClr val="tx1">
                <a:lumMod val="75000"/>
                <a:lumOff val="25000"/>
              </a:schemeClr>
            </a:solidFill>
            <a:ln w="38100" cap="rnd" cmpd="sng">
              <a:solidFill>
                <a:srgbClr val="BA82FF">
                  <a:alpha val="40000"/>
                </a:srgbClr>
              </a:solidFill>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4BACC6"/>
                </a:solidFill>
              </a:endParaRPr>
            </a:p>
          </p:txBody>
        </p:sp>
        <p:sp>
          <p:nvSpPr>
            <p:cNvPr id="29" name="テキスト ボックス 28"/>
            <p:cNvSpPr txBox="1"/>
            <p:nvPr/>
          </p:nvSpPr>
          <p:spPr>
            <a:xfrm>
              <a:off x="3602623" y="2553193"/>
              <a:ext cx="1509056" cy="461239"/>
            </a:xfrm>
            <a:prstGeom prst="rect">
              <a:avLst/>
            </a:prstGeom>
            <a:noFill/>
          </p:spPr>
          <p:txBody>
            <a:bodyPr wrap="none" rtlCol="0">
              <a:spAutoFit/>
            </a:bodyPr>
            <a:lstStyle/>
            <a:p>
              <a:r>
                <a:rPr lang="en-US" altLang="ja-JP" sz="2000" dirty="0" smtClean="0">
                  <a:solidFill>
                    <a:srgbClr val="BA82FF"/>
                  </a:solidFill>
                  <a:latin typeface="03スマートフォントUI"/>
                  <a:ea typeface="03スマートフォントUI"/>
                  <a:cs typeface="03スマートフォントUI"/>
                </a:rPr>
                <a:t>Tired of Ball</a:t>
              </a:r>
              <a:endParaRPr kumimoji="1" lang="ja-JP" altLang="en-US" sz="2000" dirty="0">
                <a:solidFill>
                  <a:srgbClr val="BA82FF"/>
                </a:solidFill>
                <a:latin typeface="03スマートフォントUI"/>
                <a:ea typeface="03スマートフォントUI"/>
                <a:cs typeface="03スマートフォントUI"/>
              </a:endParaRPr>
            </a:p>
          </p:txBody>
        </p:sp>
      </p:grpSp>
      <p:pic>
        <p:nvPicPr>
          <p:cNvPr id="30" name="図 29" descr="facebook.png"/>
          <p:cNvPicPr>
            <a:picLocks/>
          </p:cNvPicPr>
          <p:nvPr/>
        </p:nvPicPr>
        <p:blipFill>
          <a:blip r:embed="rId5">
            <a:extLst>
              <a:ext uri="{28A0092B-C50C-407E-A947-70E740481C1C}">
                <a14:useLocalDpi xmlns:a14="http://schemas.microsoft.com/office/drawing/2010/main" val="0"/>
              </a:ext>
            </a:extLst>
          </a:blip>
          <a:stretch>
            <a:fillRect/>
          </a:stretch>
        </p:blipFill>
        <p:spPr>
          <a:xfrm>
            <a:off x="-7056385" y="-2265878"/>
            <a:ext cx="3829596" cy="3829596"/>
          </a:xfrm>
          <a:prstGeom prst="rect">
            <a:avLst/>
          </a:prstGeom>
          <a:effectLst>
            <a:glow rad="177800">
              <a:schemeClr val="bg1">
                <a:lumMod val="75000"/>
                <a:alpha val="34000"/>
              </a:schemeClr>
            </a:glow>
            <a:softEdge rad="50800"/>
          </a:effectLst>
        </p:spPr>
      </p:pic>
      <p:pic>
        <p:nvPicPr>
          <p:cNvPr id="32" name="図 31" descr="facebook.png"/>
          <p:cNvPicPr>
            <a:picLocks/>
          </p:cNvPicPr>
          <p:nvPr/>
        </p:nvPicPr>
        <p:blipFill>
          <a:blip r:embed="rId5">
            <a:extLst>
              <a:ext uri="{28A0092B-C50C-407E-A947-70E740481C1C}">
                <a14:useLocalDpi xmlns:a14="http://schemas.microsoft.com/office/drawing/2010/main" val="0"/>
              </a:ext>
            </a:extLst>
          </a:blip>
          <a:stretch>
            <a:fillRect/>
          </a:stretch>
        </p:blipFill>
        <p:spPr>
          <a:xfrm>
            <a:off x="-9547206" y="1457191"/>
            <a:ext cx="3829596" cy="3829596"/>
          </a:xfrm>
          <a:prstGeom prst="rect">
            <a:avLst/>
          </a:prstGeom>
          <a:effectLst>
            <a:glow rad="177800">
              <a:schemeClr val="bg1">
                <a:lumMod val="75000"/>
                <a:alpha val="34000"/>
              </a:schemeClr>
            </a:glow>
            <a:softEdge rad="50800"/>
          </a:effectLst>
        </p:spPr>
      </p:pic>
      <p:grpSp>
        <p:nvGrpSpPr>
          <p:cNvPr id="5" name="図形グループ 4"/>
          <p:cNvGrpSpPr/>
          <p:nvPr/>
        </p:nvGrpSpPr>
        <p:grpSpPr>
          <a:xfrm>
            <a:off x="-2226970" y="-3625982"/>
            <a:ext cx="4026970" cy="4026970"/>
            <a:chOff x="-2226970" y="-3625982"/>
            <a:chExt cx="4026970" cy="4026970"/>
          </a:xfrm>
        </p:grpSpPr>
        <p:sp>
          <p:nvSpPr>
            <p:cNvPr id="4" name="円/楕円 3"/>
            <p:cNvSpPr/>
            <p:nvPr/>
          </p:nvSpPr>
          <p:spPr>
            <a:xfrm>
              <a:off x="-2226970" y="-3625982"/>
              <a:ext cx="4026970" cy="4026970"/>
            </a:xfrm>
            <a:prstGeom prst="ellipse">
              <a:avLst/>
            </a:prstGeom>
            <a:solidFill>
              <a:srgbClr val="FFB13D"/>
            </a:solidFill>
            <a:ln>
              <a:noFill/>
            </a:ln>
            <a:effectLst>
              <a:glow rad="254000">
                <a:schemeClr val="bg1">
                  <a:lumMod val="75000"/>
                  <a:alpha val="50000"/>
                </a:schemeClr>
              </a:glow>
              <a:outerShdw blurRad="40000" dist="23000" dir="5400000" rotWithShape="0">
                <a:srgbClr val="000000">
                  <a:alpha val="35000"/>
                </a:srgbClr>
              </a:outerShdw>
              <a:softEdge rad="1270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pic>
          <p:nvPicPr>
            <p:cNvPr id="33" name="図 32" descr="imgres.jpg"/>
            <p:cNvPicPr>
              <a:picLocks noChangeAspect="1"/>
            </p:cNvPicPr>
            <p:nvPr/>
          </p:nvPicPr>
          <p:blipFill>
            <a:blip r:embed="rId6">
              <a:biLevel thresh="25000"/>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2026889" y="-3018416"/>
              <a:ext cx="3573186" cy="2608562"/>
            </a:xfrm>
            <a:prstGeom prst="rect">
              <a:avLst/>
            </a:prstGeom>
          </p:spPr>
        </p:pic>
      </p:grpSp>
      <p:sp>
        <p:nvSpPr>
          <p:cNvPr id="41" name="円/楕円 40"/>
          <p:cNvSpPr/>
          <p:nvPr/>
        </p:nvSpPr>
        <p:spPr>
          <a:xfrm>
            <a:off x="12007685" y="-7185315"/>
            <a:ext cx="8309049" cy="4366323"/>
          </a:xfrm>
          <a:prstGeom prst="ellipse">
            <a:avLst/>
          </a:prstGeom>
          <a:solidFill>
            <a:schemeClr val="tx1">
              <a:lumMod val="75000"/>
              <a:lumOff val="25000"/>
            </a:schemeClr>
          </a:solidFill>
          <a:ln w="38100" cap="rnd" cmpd="sng">
            <a:solidFill>
              <a:schemeClr val="accent5">
                <a:alpha val="40000"/>
              </a:scheme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grpSp>
        <p:nvGrpSpPr>
          <p:cNvPr id="43" name="図形グループ 42"/>
          <p:cNvGrpSpPr/>
          <p:nvPr/>
        </p:nvGrpSpPr>
        <p:grpSpPr>
          <a:xfrm>
            <a:off x="4816383" y="-4960087"/>
            <a:ext cx="4026970" cy="4508927"/>
            <a:chOff x="3968796" y="-4046561"/>
            <a:chExt cx="4026970" cy="4508927"/>
          </a:xfrm>
        </p:grpSpPr>
        <p:sp>
          <p:nvSpPr>
            <p:cNvPr id="38" name="円/楕円 37"/>
            <p:cNvSpPr/>
            <p:nvPr/>
          </p:nvSpPr>
          <p:spPr>
            <a:xfrm>
              <a:off x="3968796" y="-3665461"/>
              <a:ext cx="4026970" cy="4026970"/>
            </a:xfrm>
            <a:prstGeom prst="ellipse">
              <a:avLst/>
            </a:prstGeom>
            <a:solidFill>
              <a:schemeClr val="tx1">
                <a:lumMod val="75000"/>
                <a:lumOff val="25000"/>
              </a:schemeClr>
            </a:solidFill>
            <a:ln w="254000" cap="rnd" cmpd="sng">
              <a:solidFill>
                <a:schemeClr val="accent5">
                  <a:lumMod val="75000"/>
                  <a:alpha val="40000"/>
                </a:schemeClr>
              </a:solidFill>
              <a:round/>
            </a:ln>
            <a:effectLst>
              <a:glow rad="5715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 name="テキスト ボックス 36"/>
            <p:cNvSpPr txBox="1"/>
            <p:nvPr/>
          </p:nvSpPr>
          <p:spPr>
            <a:xfrm>
              <a:off x="5041571" y="-4046561"/>
              <a:ext cx="1890130" cy="4508927"/>
            </a:xfrm>
            <a:prstGeom prst="rect">
              <a:avLst/>
            </a:prstGeom>
            <a:noFill/>
          </p:spPr>
          <p:txBody>
            <a:bodyPr wrap="none" rtlCol="0">
              <a:spAutoFit/>
            </a:bodyPr>
            <a:lstStyle/>
            <a:p>
              <a:r>
                <a:rPr kumimoji="1" lang="en-US" altLang="ja-JP" sz="28700" dirty="0" smtClean="0">
                  <a:solidFill>
                    <a:schemeClr val="accent5">
                      <a:lumMod val="75000"/>
                    </a:schemeClr>
                  </a:solidFill>
                  <a:effectLst/>
                </a:rPr>
                <a:t>?</a:t>
              </a:r>
              <a:endParaRPr kumimoji="1" lang="ja-JP" altLang="en-US" sz="28700" dirty="0">
                <a:solidFill>
                  <a:schemeClr val="accent5">
                    <a:lumMod val="75000"/>
                  </a:schemeClr>
                </a:solidFill>
                <a:effectLst/>
              </a:endParaRPr>
            </a:p>
          </p:txBody>
        </p:sp>
      </p:grpSp>
      <p:sp>
        <p:nvSpPr>
          <p:cNvPr id="46" name="テキスト ボックス 45"/>
          <p:cNvSpPr txBox="1"/>
          <p:nvPr/>
        </p:nvSpPr>
        <p:spPr>
          <a:xfrm>
            <a:off x="10544930" y="-4857175"/>
            <a:ext cx="184666" cy="369332"/>
          </a:xfrm>
          <a:prstGeom prst="rect">
            <a:avLst/>
          </a:prstGeom>
          <a:noFill/>
        </p:spPr>
        <p:txBody>
          <a:bodyPr wrap="none" rtlCol="0">
            <a:spAutoFit/>
          </a:bodyPr>
          <a:lstStyle/>
          <a:p>
            <a:endParaRPr kumimoji="1" lang="ja-JP" altLang="en-US" dirty="0"/>
          </a:p>
        </p:txBody>
      </p:sp>
      <p:grpSp>
        <p:nvGrpSpPr>
          <p:cNvPr id="52" name="図形グループ 51"/>
          <p:cNvGrpSpPr/>
          <p:nvPr/>
        </p:nvGrpSpPr>
        <p:grpSpPr>
          <a:xfrm>
            <a:off x="-467188" y="-7786839"/>
            <a:ext cx="4026970" cy="4508927"/>
            <a:chOff x="-467188" y="-7786839"/>
            <a:chExt cx="4026970" cy="4508927"/>
          </a:xfrm>
        </p:grpSpPr>
        <p:grpSp>
          <p:nvGrpSpPr>
            <p:cNvPr id="48" name="図形グループ 47"/>
            <p:cNvGrpSpPr/>
            <p:nvPr/>
          </p:nvGrpSpPr>
          <p:grpSpPr>
            <a:xfrm>
              <a:off x="-467188" y="-7786839"/>
              <a:ext cx="4026970" cy="4508927"/>
              <a:chOff x="3945274" y="-4046561"/>
              <a:chExt cx="4026970" cy="4508927"/>
            </a:xfrm>
          </p:grpSpPr>
          <p:sp>
            <p:nvSpPr>
              <p:cNvPr id="49" name="円/楕円 48"/>
              <p:cNvSpPr/>
              <p:nvPr/>
            </p:nvSpPr>
            <p:spPr>
              <a:xfrm>
                <a:off x="3945274" y="-3665461"/>
                <a:ext cx="4026970" cy="4026970"/>
              </a:xfrm>
              <a:prstGeom prst="ellipse">
                <a:avLst/>
              </a:prstGeom>
              <a:solidFill>
                <a:schemeClr val="tx1">
                  <a:lumMod val="75000"/>
                  <a:lumOff val="25000"/>
                </a:schemeClr>
              </a:solidFill>
              <a:ln w="254000" cmpd="sng">
                <a:solidFill>
                  <a:schemeClr val="accent5">
                    <a:lumMod val="75000"/>
                    <a:alpha val="40000"/>
                  </a:schemeClr>
                </a:solidFill>
              </a:ln>
              <a:effectLst>
                <a:glow rad="5715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0" name="テキスト ボックス 49"/>
              <p:cNvSpPr txBox="1"/>
              <p:nvPr/>
            </p:nvSpPr>
            <p:spPr>
              <a:xfrm>
                <a:off x="5041571" y="-4046561"/>
                <a:ext cx="184666" cy="4508927"/>
              </a:xfrm>
              <a:prstGeom prst="rect">
                <a:avLst/>
              </a:prstGeom>
              <a:noFill/>
            </p:spPr>
            <p:txBody>
              <a:bodyPr wrap="none" rtlCol="0">
                <a:spAutoFit/>
              </a:bodyPr>
              <a:lstStyle/>
              <a:p>
                <a:endParaRPr kumimoji="1" lang="ja-JP" altLang="en-US" sz="28700" dirty="0">
                  <a:solidFill>
                    <a:schemeClr val="accent5">
                      <a:lumMod val="75000"/>
                    </a:schemeClr>
                  </a:solidFill>
                  <a:effectLst>
                    <a:glow rad="101600">
                      <a:schemeClr val="accent5">
                        <a:lumMod val="40000"/>
                        <a:lumOff val="60000"/>
                        <a:alpha val="40000"/>
                      </a:schemeClr>
                    </a:glow>
                  </a:effectLst>
                </a:endParaRPr>
              </a:p>
            </p:txBody>
          </p:sp>
        </p:grpSp>
        <p:pic>
          <p:nvPicPr>
            <p:cNvPr id="51" name="図 50" descr="imgres.jpg"/>
            <p:cNvPicPr>
              <a:picLocks noChangeAspect="1"/>
            </p:cNvPicPr>
            <p:nvPr/>
          </p:nvPicPr>
          <p:blipFill>
            <a:blip r:embed="rId8">
              <a:duotone>
                <a:prstClr val="black"/>
                <a:srgbClr val="0A9CCE">
                  <a:tint val="45000"/>
                  <a:satMod val="400000"/>
                </a:srgbClr>
              </a:duotone>
              <a:extLst>
                <a:ext uri="{BEBA8EAE-BF5A-486C-A8C5-ECC9F3942E4B}">
                  <a14:imgProps xmlns:a14="http://schemas.microsoft.com/office/drawing/2010/main">
                    <a14:imgLayer r:embed="rId7">
                      <a14:imgEffect>
                        <a14:backgroundRemoval t="0" b="100000" l="0" r="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24542" y="-6840068"/>
              <a:ext cx="3573186" cy="2608562"/>
            </a:xfrm>
            <a:prstGeom prst="rect">
              <a:avLst/>
            </a:prstGeom>
          </p:spPr>
        </p:pic>
      </p:grpSp>
      <p:grpSp>
        <p:nvGrpSpPr>
          <p:cNvPr id="63" name="図形グループ 62"/>
          <p:cNvGrpSpPr/>
          <p:nvPr/>
        </p:nvGrpSpPr>
        <p:grpSpPr>
          <a:xfrm>
            <a:off x="11978262" y="4745306"/>
            <a:ext cx="1800000" cy="1800000"/>
            <a:chOff x="11978262" y="4745306"/>
            <a:chExt cx="1800000" cy="1800000"/>
          </a:xfrm>
        </p:grpSpPr>
        <p:sp>
          <p:nvSpPr>
            <p:cNvPr id="59" name="円/楕円 58"/>
            <p:cNvSpPr/>
            <p:nvPr/>
          </p:nvSpPr>
          <p:spPr>
            <a:xfrm>
              <a:off x="11978262" y="4745306"/>
              <a:ext cx="1800000" cy="1800000"/>
            </a:xfrm>
            <a:prstGeom prst="ellipse">
              <a:avLst/>
            </a:prstGeom>
            <a:solidFill>
              <a:schemeClr val="tx1">
                <a:lumMod val="75000"/>
                <a:lumOff val="25000"/>
              </a:schemeClr>
            </a:solidFill>
            <a:ln w="38100" cap="rnd" cmpd="sng">
              <a:solidFill>
                <a:srgbClr val="BA82FF">
                  <a:alpha val="40000"/>
                </a:srgbClr>
              </a:solidFill>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4BACC6"/>
                </a:solidFill>
              </a:endParaRPr>
            </a:p>
          </p:txBody>
        </p:sp>
        <p:sp>
          <p:nvSpPr>
            <p:cNvPr id="62" name="U ターン矢印 61"/>
            <p:cNvSpPr/>
            <p:nvPr/>
          </p:nvSpPr>
          <p:spPr>
            <a:xfrm rot="10800000" flipV="1">
              <a:off x="12276849" y="5085801"/>
              <a:ext cx="1092385" cy="1081124"/>
            </a:xfrm>
            <a:prstGeom prst="uturnArrow">
              <a:avLst>
                <a:gd name="adj1" fmla="val 23129"/>
                <a:gd name="adj2" fmla="val 25000"/>
                <a:gd name="adj3" fmla="val 25000"/>
                <a:gd name="adj4" fmla="val 44739"/>
                <a:gd name="adj5" fmla="val 81289"/>
              </a:avLst>
            </a:prstGeom>
            <a:solidFill>
              <a:schemeClr val="accent4"/>
            </a:solidFill>
            <a:ln>
              <a:noFill/>
            </a:ln>
            <a:effectLst>
              <a:glow rad="101600">
                <a:schemeClr val="bg1">
                  <a:lumMod val="50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grpSp>
      <p:grpSp>
        <p:nvGrpSpPr>
          <p:cNvPr id="76" name="図形グループ 75"/>
          <p:cNvGrpSpPr/>
          <p:nvPr/>
        </p:nvGrpSpPr>
        <p:grpSpPr>
          <a:xfrm>
            <a:off x="13023504" y="1862338"/>
            <a:ext cx="1800000" cy="1800000"/>
            <a:chOff x="13023504" y="1862338"/>
            <a:chExt cx="2882968" cy="2882968"/>
          </a:xfrm>
        </p:grpSpPr>
        <p:sp>
          <p:nvSpPr>
            <p:cNvPr id="65" name="円/楕円 64"/>
            <p:cNvSpPr/>
            <p:nvPr/>
          </p:nvSpPr>
          <p:spPr>
            <a:xfrm>
              <a:off x="13023504" y="1862338"/>
              <a:ext cx="2882968" cy="2882968"/>
            </a:xfrm>
            <a:prstGeom prst="ellipse">
              <a:avLst/>
            </a:prstGeom>
            <a:solidFill>
              <a:schemeClr val="tx1">
                <a:lumMod val="75000"/>
                <a:lumOff val="25000"/>
              </a:schemeClr>
            </a:solidFill>
            <a:ln w="38100" cap="rnd" cmpd="sng">
              <a:solidFill>
                <a:srgbClr val="BA82FF">
                  <a:alpha val="40000"/>
                </a:srgbClr>
              </a:solidFill>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4BACC6"/>
                </a:solidFill>
              </a:endParaRPr>
            </a:p>
          </p:txBody>
        </p:sp>
        <p:pic>
          <p:nvPicPr>
            <p:cNvPr id="71" name="図 70" descr="home-outline_318-8445.jpg"/>
            <p:cNvPicPr>
              <a:picLocks noChangeAspect="1"/>
            </p:cNvPicPr>
            <p:nvPr/>
          </p:nvPicPr>
          <p:blipFill rotWithShape="1">
            <a:blip r:embed="rId9">
              <a:duotone>
                <a:schemeClr val="accent4">
                  <a:shade val="45000"/>
                  <a:satMod val="135000"/>
                </a:schemeClr>
                <a:prstClr val="white"/>
              </a:duotone>
              <a:alphaModFix/>
              <a:extLst>
                <a:ext uri="{BEBA8EAE-BF5A-486C-A8C5-ECC9F3942E4B}">
                  <a14:imgProps xmlns:a14="http://schemas.microsoft.com/office/drawing/2010/main">
                    <a14:imgLayer r:embed="rId10">
                      <a14:imgEffect>
                        <a14:backgroundRemoval t="14377" b="86741" l="11981" r="88498"/>
                      </a14:imgEffect>
                      <a14:imgEffect>
                        <a14:artisticGlowDiffused/>
                      </a14:imgEffect>
                      <a14:imgEffect>
                        <a14:brightnessContrast contrast="-40000"/>
                      </a14:imgEffect>
                    </a14:imgLayer>
                  </a14:imgProps>
                </a:ext>
                <a:ext uri="{28A0092B-C50C-407E-A947-70E740481C1C}">
                  <a14:useLocalDpi xmlns:a14="http://schemas.microsoft.com/office/drawing/2010/main" val="0"/>
                </a:ext>
              </a:extLst>
            </a:blip>
            <a:srcRect l="19893" t="22801" r="20621" b="22911"/>
            <a:stretch/>
          </p:blipFill>
          <p:spPr>
            <a:xfrm>
              <a:off x="13486844" y="2379003"/>
              <a:ext cx="1982934" cy="1809677"/>
            </a:xfrm>
            <a:prstGeom prst="rect">
              <a:avLst/>
            </a:prstGeom>
          </p:spPr>
        </p:pic>
      </p:grpSp>
    </p:spTree>
    <p:extLst>
      <p:ext uri="{BB962C8B-B14F-4D97-AF65-F5344CB8AC3E}">
        <p14:creationId xmlns:p14="http://schemas.microsoft.com/office/powerpoint/2010/main" val="33784339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図形グループ 29"/>
          <p:cNvGrpSpPr/>
          <p:nvPr/>
        </p:nvGrpSpPr>
        <p:grpSpPr>
          <a:xfrm>
            <a:off x="2242580" y="-3319104"/>
            <a:ext cx="5989960" cy="9836458"/>
            <a:chOff x="4914465" y="453690"/>
            <a:chExt cx="3381583" cy="5735623"/>
          </a:xfrm>
          <a:solidFill>
            <a:schemeClr val="tx1">
              <a:lumMod val="85000"/>
              <a:lumOff val="15000"/>
            </a:schemeClr>
          </a:solidFill>
        </p:grpSpPr>
        <p:sp>
          <p:nvSpPr>
            <p:cNvPr id="11" name="正方形/長方形 10"/>
            <p:cNvSpPr/>
            <p:nvPr/>
          </p:nvSpPr>
          <p:spPr>
            <a:xfrm>
              <a:off x="4914465" y="453690"/>
              <a:ext cx="3381583" cy="5735623"/>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 name="テキスト ボックス 12"/>
            <p:cNvSpPr txBox="1"/>
            <p:nvPr/>
          </p:nvSpPr>
          <p:spPr>
            <a:xfrm rot="8834501">
              <a:off x="5111118" y="2591503"/>
              <a:ext cx="481874" cy="771695"/>
            </a:xfrm>
            <a:prstGeom prst="rect">
              <a:avLst/>
            </a:prstGeom>
            <a:grpFill/>
          </p:spPr>
          <p:txBody>
            <a:bodyPr wrap="none" rtlCol="0">
              <a:spAutoFit/>
            </a:bodyPr>
            <a:lstStyle/>
            <a:p>
              <a:r>
                <a:rPr lang="en-US" altLang="ja-JP" sz="8000" dirty="0">
                  <a:solidFill>
                    <a:srgbClr val="FFFFFF"/>
                  </a:solidFill>
                  <a:effectLst>
                    <a:glow rad="101600">
                      <a:schemeClr val="tx1">
                        <a:lumMod val="50000"/>
                        <a:lumOff val="50000"/>
                        <a:alpha val="40000"/>
                      </a:schemeClr>
                    </a:glow>
                  </a:effectLst>
                  <a:latin typeface="Spin Cycle OT"/>
                  <a:cs typeface="Spin Cycle OT"/>
                </a:rPr>
                <a:t>8</a:t>
              </a:r>
              <a:endParaRPr lang="en-US" altLang="ja-JP" sz="8000" dirty="0" smtClean="0">
                <a:solidFill>
                  <a:srgbClr val="FFFFFF"/>
                </a:solidFill>
                <a:effectLst>
                  <a:glow rad="101600">
                    <a:schemeClr val="tx1">
                      <a:lumMod val="50000"/>
                      <a:lumOff val="50000"/>
                      <a:alpha val="40000"/>
                    </a:schemeClr>
                  </a:glow>
                </a:effectLst>
                <a:latin typeface="Spin Cycle OT"/>
                <a:cs typeface="Spin Cycle OT"/>
              </a:endParaRPr>
            </a:p>
          </p:txBody>
        </p:sp>
        <p:sp>
          <p:nvSpPr>
            <p:cNvPr id="14" name="テキスト ボックス 13"/>
            <p:cNvSpPr txBox="1"/>
            <p:nvPr/>
          </p:nvSpPr>
          <p:spPr>
            <a:xfrm rot="19151266">
              <a:off x="7542009" y="3146323"/>
              <a:ext cx="397155" cy="646071"/>
            </a:xfrm>
            <a:prstGeom prst="rect">
              <a:avLst/>
            </a:prstGeom>
            <a:grpFill/>
          </p:spPr>
          <p:txBody>
            <a:bodyPr wrap="none" rtlCol="0">
              <a:spAutoFit/>
            </a:bodyPr>
            <a:lstStyle/>
            <a:p>
              <a:r>
                <a:rPr lang="en-US" altLang="ja-JP" sz="6600" dirty="0" smtClean="0">
                  <a:solidFill>
                    <a:srgbClr val="A6A6A6"/>
                  </a:solidFill>
                  <a:effectLst>
                    <a:glow rad="101600">
                      <a:schemeClr val="tx1">
                        <a:lumMod val="50000"/>
                        <a:lumOff val="50000"/>
                        <a:alpha val="40000"/>
                      </a:schemeClr>
                    </a:glow>
                  </a:effectLst>
                  <a:latin typeface="Spin Cycle OT"/>
                  <a:cs typeface="Spin Cycle OT"/>
                </a:rPr>
                <a:t>3</a:t>
              </a:r>
              <a:endParaRPr kumimoji="1" lang="ja-JP" altLang="en-US" sz="6600" dirty="0">
                <a:solidFill>
                  <a:srgbClr val="A6A6A6"/>
                </a:solidFill>
                <a:effectLst>
                  <a:glow rad="101600">
                    <a:schemeClr val="tx1">
                      <a:lumMod val="50000"/>
                      <a:lumOff val="50000"/>
                      <a:alpha val="40000"/>
                    </a:schemeClr>
                  </a:glow>
                </a:effectLst>
              </a:endParaRPr>
            </a:p>
          </p:txBody>
        </p:sp>
        <p:sp>
          <p:nvSpPr>
            <p:cNvPr id="15" name="テキスト ボックス 14"/>
            <p:cNvSpPr txBox="1"/>
            <p:nvPr/>
          </p:nvSpPr>
          <p:spPr>
            <a:xfrm rot="19151266">
              <a:off x="4925624" y="762058"/>
              <a:ext cx="668272" cy="771695"/>
            </a:xfrm>
            <a:prstGeom prst="rect">
              <a:avLst/>
            </a:prstGeom>
            <a:noFill/>
            <a:ln>
              <a:noFill/>
            </a:ln>
          </p:spPr>
          <p:txBody>
            <a:bodyPr wrap="square" rtlCol="0">
              <a:spAutoFit/>
            </a:bodyPr>
            <a:lstStyle/>
            <a:p>
              <a:r>
                <a:rPr lang="en-US" altLang="ja-JP" sz="8000" dirty="0">
                  <a:solidFill>
                    <a:schemeClr val="bg1">
                      <a:lumMod val="65000"/>
                    </a:schemeClr>
                  </a:solidFill>
                  <a:effectLst>
                    <a:glow rad="101600">
                      <a:schemeClr val="tx1">
                        <a:lumMod val="50000"/>
                        <a:lumOff val="50000"/>
                        <a:alpha val="40000"/>
                      </a:schemeClr>
                    </a:glow>
                  </a:effectLst>
                  <a:latin typeface="Spin Cycle OT"/>
                  <a:cs typeface="Spin Cycle OT"/>
                </a:rPr>
                <a:t>4</a:t>
              </a:r>
              <a:endParaRPr kumimoji="1" lang="ja-JP" altLang="en-US" sz="8000" dirty="0">
                <a:solidFill>
                  <a:schemeClr val="bg1">
                    <a:lumMod val="65000"/>
                  </a:schemeClr>
                </a:solidFill>
                <a:effectLst>
                  <a:glow rad="101600">
                    <a:schemeClr val="tx1">
                      <a:lumMod val="50000"/>
                      <a:lumOff val="50000"/>
                      <a:alpha val="40000"/>
                    </a:schemeClr>
                  </a:glow>
                </a:effectLst>
              </a:endParaRPr>
            </a:p>
          </p:txBody>
        </p:sp>
        <p:sp>
          <p:nvSpPr>
            <p:cNvPr id="17" name="テキスト ボックス 16"/>
            <p:cNvSpPr txBox="1"/>
            <p:nvPr/>
          </p:nvSpPr>
          <p:spPr>
            <a:xfrm rot="1416620">
              <a:off x="7202039" y="4925692"/>
              <a:ext cx="529115" cy="538392"/>
            </a:xfrm>
            <a:prstGeom prst="rect">
              <a:avLst/>
            </a:prstGeom>
            <a:grpFill/>
          </p:spPr>
          <p:txBody>
            <a:bodyPr wrap="square" rtlCol="0">
              <a:spAutoFit/>
            </a:bodyPr>
            <a:lstStyle/>
            <a:p>
              <a:r>
                <a:rPr lang="en-US" altLang="ja-JP" sz="5400" dirty="0">
                  <a:solidFill>
                    <a:srgbClr val="FFFFFF"/>
                  </a:solidFill>
                  <a:effectLst>
                    <a:glow rad="101600">
                      <a:schemeClr val="tx1">
                        <a:lumMod val="50000"/>
                        <a:lumOff val="50000"/>
                        <a:alpha val="40000"/>
                      </a:schemeClr>
                    </a:glow>
                  </a:effectLst>
                  <a:latin typeface="Spin Cycle OT"/>
                  <a:cs typeface="Spin Cycle OT"/>
                </a:rPr>
                <a:t>6</a:t>
              </a:r>
              <a:endParaRPr kumimoji="1" lang="ja-JP" altLang="en-US" sz="5400" dirty="0">
                <a:solidFill>
                  <a:srgbClr val="FFFFFF"/>
                </a:solidFill>
                <a:effectLst>
                  <a:glow rad="101600">
                    <a:schemeClr val="tx1">
                      <a:lumMod val="50000"/>
                      <a:lumOff val="50000"/>
                      <a:alpha val="40000"/>
                    </a:schemeClr>
                  </a:glow>
                </a:effectLst>
              </a:endParaRPr>
            </a:p>
          </p:txBody>
        </p:sp>
        <p:sp>
          <p:nvSpPr>
            <p:cNvPr id="18" name="テキスト ボックス 17"/>
            <p:cNvSpPr txBox="1"/>
            <p:nvPr/>
          </p:nvSpPr>
          <p:spPr>
            <a:xfrm rot="19273970">
              <a:off x="5646207" y="4213866"/>
              <a:ext cx="946706" cy="1543390"/>
            </a:xfrm>
            <a:prstGeom prst="rect">
              <a:avLst/>
            </a:prstGeom>
            <a:grpFill/>
          </p:spPr>
          <p:txBody>
            <a:bodyPr wrap="none" rtlCol="0">
              <a:spAutoFit/>
            </a:bodyPr>
            <a:lstStyle/>
            <a:p>
              <a:r>
                <a:rPr lang="en-US" altLang="ja-JP" sz="16600" dirty="0">
                  <a:solidFill>
                    <a:srgbClr val="A6A6A6"/>
                  </a:solidFill>
                  <a:effectLst>
                    <a:glow rad="101600">
                      <a:schemeClr val="tx1">
                        <a:lumMod val="50000"/>
                        <a:lumOff val="50000"/>
                        <a:alpha val="40000"/>
                      </a:schemeClr>
                    </a:glow>
                  </a:effectLst>
                  <a:latin typeface="Spin Cycle OT"/>
                  <a:cs typeface="Spin Cycle OT"/>
                </a:rPr>
                <a:t>0</a:t>
              </a:r>
              <a:endParaRPr kumimoji="1" lang="ja-JP" altLang="en-US" sz="16600" dirty="0">
                <a:solidFill>
                  <a:srgbClr val="A6A6A6"/>
                </a:solidFill>
                <a:effectLst>
                  <a:glow rad="101600">
                    <a:schemeClr val="tx1">
                      <a:lumMod val="50000"/>
                      <a:lumOff val="50000"/>
                      <a:alpha val="40000"/>
                    </a:schemeClr>
                  </a:glow>
                </a:effectLst>
              </a:endParaRPr>
            </a:p>
          </p:txBody>
        </p:sp>
        <p:sp>
          <p:nvSpPr>
            <p:cNvPr id="19" name="テキスト ボックス 18"/>
            <p:cNvSpPr txBox="1"/>
            <p:nvPr/>
          </p:nvSpPr>
          <p:spPr>
            <a:xfrm rot="21046582">
              <a:off x="7562723" y="832415"/>
              <a:ext cx="639757" cy="1292141"/>
            </a:xfrm>
            <a:prstGeom prst="rect">
              <a:avLst/>
            </a:prstGeom>
            <a:grpFill/>
          </p:spPr>
          <p:txBody>
            <a:bodyPr wrap="none" rtlCol="0">
              <a:spAutoFit/>
            </a:bodyPr>
            <a:lstStyle/>
            <a:p>
              <a:r>
                <a:rPr lang="en-US" altLang="ja-JP" sz="13800" dirty="0">
                  <a:solidFill>
                    <a:schemeClr val="bg1">
                      <a:lumMod val="50000"/>
                    </a:schemeClr>
                  </a:solidFill>
                  <a:effectLst>
                    <a:glow rad="101600">
                      <a:schemeClr val="tx1">
                        <a:lumMod val="50000"/>
                        <a:lumOff val="50000"/>
                        <a:alpha val="40000"/>
                      </a:schemeClr>
                    </a:glow>
                  </a:effectLst>
                  <a:latin typeface="Spin Cycle OT"/>
                  <a:cs typeface="Spin Cycle OT"/>
                </a:rPr>
                <a:t>7</a:t>
              </a:r>
              <a:endParaRPr kumimoji="1" lang="ja-JP" altLang="en-US" sz="13800" dirty="0">
                <a:solidFill>
                  <a:schemeClr val="bg1">
                    <a:lumMod val="50000"/>
                  </a:schemeClr>
                </a:solidFill>
                <a:effectLst>
                  <a:glow rad="101600">
                    <a:schemeClr val="tx1">
                      <a:lumMod val="50000"/>
                      <a:lumOff val="50000"/>
                      <a:alpha val="40000"/>
                    </a:schemeClr>
                  </a:glow>
                </a:effectLst>
              </a:endParaRPr>
            </a:p>
          </p:txBody>
        </p:sp>
        <p:sp>
          <p:nvSpPr>
            <p:cNvPr id="22" name="テキスト ボックス 21"/>
            <p:cNvSpPr txBox="1"/>
            <p:nvPr/>
          </p:nvSpPr>
          <p:spPr>
            <a:xfrm>
              <a:off x="5420631" y="542169"/>
              <a:ext cx="2376694" cy="605737"/>
            </a:xfrm>
            <a:prstGeom prst="rect">
              <a:avLst/>
            </a:prstGeom>
            <a:grpFill/>
          </p:spPr>
          <p:txBody>
            <a:bodyPr wrap="none" rtlCol="0">
              <a:prstTxWarp prst="textDeflate">
                <a:avLst/>
              </a:prstTxWarp>
              <a:spAutoFit/>
            </a:bodyPr>
            <a:lstStyle/>
            <a:p>
              <a:r>
                <a:rPr kumimoji="1" lang="en-US" altLang="ja-JP" sz="5400" dirty="0" err="1" smtClean="0">
                  <a:solidFill>
                    <a:schemeClr val="bg1"/>
                  </a:solidFill>
                  <a:effectLst>
                    <a:glow rad="101600">
                      <a:schemeClr val="bg2">
                        <a:lumMod val="50000"/>
                        <a:alpha val="40000"/>
                      </a:schemeClr>
                    </a:glow>
                  </a:effectLst>
                  <a:latin typeface="01フロップデザイン"/>
                  <a:ea typeface="01フロップデザイン"/>
                  <a:cs typeface="01フロップデザイン"/>
                </a:rPr>
                <a:t>YourScore</a:t>
              </a:r>
              <a:endParaRPr kumimoji="1" lang="ja-JP" altLang="en-US" sz="5400" dirty="0">
                <a:solidFill>
                  <a:schemeClr val="bg1"/>
                </a:solidFill>
                <a:effectLst>
                  <a:glow rad="101600">
                    <a:schemeClr val="bg2">
                      <a:lumMod val="50000"/>
                      <a:alpha val="40000"/>
                    </a:schemeClr>
                  </a:glow>
                </a:effectLst>
                <a:latin typeface="01フロップデザイン"/>
                <a:ea typeface="01フロップデザイン"/>
                <a:cs typeface="01フロップデザイン"/>
              </a:endParaRPr>
            </a:p>
          </p:txBody>
        </p:sp>
        <p:sp>
          <p:nvSpPr>
            <p:cNvPr id="23" name="テキスト ボックス 22"/>
            <p:cNvSpPr txBox="1"/>
            <p:nvPr/>
          </p:nvSpPr>
          <p:spPr>
            <a:xfrm>
              <a:off x="7093820" y="2482649"/>
              <a:ext cx="1146768" cy="484553"/>
            </a:xfrm>
            <a:prstGeom prst="rect">
              <a:avLst/>
            </a:prstGeom>
            <a:grpFill/>
          </p:spPr>
          <p:txBody>
            <a:bodyPr wrap="none" rtlCol="0">
              <a:spAutoFit/>
            </a:bodyPr>
            <a:lstStyle/>
            <a:p>
              <a:r>
                <a:rPr kumimoji="1" lang="ja-JP" altLang="en-US" sz="4800" dirty="0" smtClean="0">
                  <a:solidFill>
                    <a:schemeClr val="bg1"/>
                  </a:solidFill>
                  <a:latin typeface="01フロップデザイン"/>
                  <a:ea typeface="01フロップデザイン"/>
                  <a:cs typeface="01フロップデザイン"/>
                </a:rPr>
                <a:t>バンプ</a:t>
              </a:r>
              <a:endParaRPr kumimoji="1" lang="ja-JP" altLang="en-US" sz="4800" dirty="0">
                <a:solidFill>
                  <a:schemeClr val="bg1"/>
                </a:solidFill>
                <a:latin typeface="01フロップデザイン"/>
                <a:ea typeface="01フロップデザイン"/>
                <a:cs typeface="01フロップデザイン"/>
              </a:endParaRPr>
            </a:p>
          </p:txBody>
        </p:sp>
      </p:grpSp>
      <p:grpSp>
        <p:nvGrpSpPr>
          <p:cNvPr id="27" name="図形グループ 26"/>
          <p:cNvGrpSpPr/>
          <p:nvPr/>
        </p:nvGrpSpPr>
        <p:grpSpPr>
          <a:xfrm>
            <a:off x="9144000" y="443287"/>
            <a:ext cx="3528000" cy="5796000"/>
            <a:chOff x="2686977" y="460318"/>
            <a:chExt cx="3528000" cy="5796000"/>
          </a:xfrm>
        </p:grpSpPr>
        <p:pic>
          <p:nvPicPr>
            <p:cNvPr id="28" name="図 27" descr="スクリーンショット 2014-07-19 14.54.43.png"/>
            <p:cNvPicPr>
              <a:picLocks/>
            </p:cNvPicPr>
            <p:nvPr/>
          </p:nvPicPr>
          <p:blipFill>
            <a:blip r:embed="rId2">
              <a:alphaModFix amt="74000"/>
              <a:extLst>
                <a:ext uri="{28A0092B-C50C-407E-A947-70E740481C1C}">
                  <a14:useLocalDpi xmlns:a14="http://schemas.microsoft.com/office/drawing/2010/main" val="0"/>
                </a:ext>
              </a:extLst>
            </a:blip>
            <a:stretch>
              <a:fillRect/>
            </a:stretch>
          </p:blipFill>
          <p:spPr>
            <a:xfrm>
              <a:off x="2686977" y="460318"/>
              <a:ext cx="3528000" cy="5796000"/>
            </a:xfrm>
            <a:prstGeom prst="rect">
              <a:avLst/>
            </a:prstGeom>
          </p:spPr>
        </p:pic>
        <p:sp>
          <p:nvSpPr>
            <p:cNvPr id="29" name="正方形/長方形 28"/>
            <p:cNvSpPr/>
            <p:nvPr/>
          </p:nvSpPr>
          <p:spPr>
            <a:xfrm>
              <a:off x="3102662" y="1307335"/>
              <a:ext cx="2723823" cy="506020"/>
            </a:xfrm>
            <a:prstGeom prst="rect">
              <a:avLst/>
            </a:prstGeom>
          </p:spPr>
          <p:txBody>
            <a:bodyPr wrap="none">
              <a:prstTxWarp prst="textCanUp">
                <a:avLst/>
              </a:prstTxWarp>
              <a:spAutoFit/>
            </a:bodyPr>
            <a:lstStyle/>
            <a:p>
              <a:r>
                <a:rPr lang="en-US" altLang="ja-JP" sz="3200" b="1" dirty="0">
                  <a:ln w="31550" cmpd="sng">
                    <a:solidFill>
                      <a:schemeClr val="bg1"/>
                    </a:solidFill>
                    <a:prstDash val="solid"/>
                  </a:ln>
                  <a:solidFill>
                    <a:srgbClr val="000000"/>
                  </a:solidFill>
                  <a:effectLst>
                    <a:outerShdw blurRad="50800" dist="40000" dir="5400000" algn="tl" rotWithShape="0">
                      <a:srgbClr val="000000">
                        <a:shade val="5000"/>
                        <a:satMod val="120000"/>
                        <a:alpha val="33000"/>
                      </a:srgbClr>
                    </a:outerShdw>
                  </a:effectLst>
                  <a:latin typeface="03スマートフォントUI"/>
                  <a:ea typeface="03スマートフォントUI"/>
                  <a:cs typeface="03スマートフォントUI"/>
                </a:rPr>
                <a:t>Bumping Balls</a:t>
              </a:r>
              <a:endParaRPr lang="ja-JP" altLang="en-US" sz="3200" b="1" dirty="0">
                <a:ln w="31550" cmpd="sng">
                  <a:solidFill>
                    <a:schemeClr val="bg1"/>
                  </a:solidFill>
                  <a:prstDash val="solid"/>
                </a:ln>
                <a:solidFill>
                  <a:srgbClr val="000000"/>
                </a:solidFill>
                <a:effectLst>
                  <a:outerShdw blurRad="50800" dist="40000" dir="5400000" algn="tl" rotWithShape="0">
                    <a:srgbClr val="000000">
                      <a:shade val="5000"/>
                      <a:satMod val="120000"/>
                      <a:alpha val="33000"/>
                    </a:srgbClr>
                  </a:outerShdw>
                </a:effectLst>
                <a:latin typeface="03スマートフォントUI"/>
                <a:ea typeface="03スマートフォントUI"/>
                <a:cs typeface="03スマートフォントUI"/>
              </a:endParaRPr>
            </a:p>
          </p:txBody>
        </p:sp>
      </p:grpSp>
      <p:grpSp>
        <p:nvGrpSpPr>
          <p:cNvPr id="37" name="図形グループ 36"/>
          <p:cNvGrpSpPr/>
          <p:nvPr/>
        </p:nvGrpSpPr>
        <p:grpSpPr>
          <a:xfrm>
            <a:off x="-4602189" y="-3167365"/>
            <a:ext cx="5989960" cy="9836458"/>
            <a:chOff x="4914465" y="453690"/>
            <a:chExt cx="3381583" cy="5735623"/>
          </a:xfrm>
          <a:solidFill>
            <a:schemeClr val="tx1">
              <a:lumMod val="85000"/>
              <a:lumOff val="15000"/>
            </a:schemeClr>
          </a:solidFill>
        </p:grpSpPr>
        <p:sp>
          <p:nvSpPr>
            <p:cNvPr id="38" name="正方形/長方形 37"/>
            <p:cNvSpPr/>
            <p:nvPr/>
          </p:nvSpPr>
          <p:spPr>
            <a:xfrm>
              <a:off x="4914465" y="453690"/>
              <a:ext cx="3381583" cy="5735623"/>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 name="テキスト ボックス 38"/>
            <p:cNvSpPr txBox="1"/>
            <p:nvPr/>
          </p:nvSpPr>
          <p:spPr>
            <a:xfrm rot="8834501">
              <a:off x="5111118" y="2591503"/>
              <a:ext cx="481874" cy="771695"/>
            </a:xfrm>
            <a:prstGeom prst="rect">
              <a:avLst/>
            </a:prstGeom>
            <a:grpFill/>
          </p:spPr>
          <p:txBody>
            <a:bodyPr wrap="none" rtlCol="0">
              <a:spAutoFit/>
            </a:bodyPr>
            <a:lstStyle/>
            <a:p>
              <a:r>
                <a:rPr lang="en-US" altLang="ja-JP" sz="8000" dirty="0">
                  <a:solidFill>
                    <a:srgbClr val="FFFFFF"/>
                  </a:solidFill>
                  <a:effectLst>
                    <a:glow rad="101600">
                      <a:schemeClr val="tx1">
                        <a:lumMod val="50000"/>
                        <a:lumOff val="50000"/>
                        <a:alpha val="40000"/>
                      </a:schemeClr>
                    </a:glow>
                  </a:effectLst>
                  <a:latin typeface="Spin Cycle OT"/>
                  <a:cs typeface="Spin Cycle OT"/>
                </a:rPr>
                <a:t>8</a:t>
              </a:r>
              <a:endParaRPr lang="en-US" altLang="ja-JP" sz="8000" dirty="0" smtClean="0">
                <a:solidFill>
                  <a:srgbClr val="FFFFFF"/>
                </a:solidFill>
                <a:effectLst>
                  <a:glow rad="101600">
                    <a:schemeClr val="tx1">
                      <a:lumMod val="50000"/>
                      <a:lumOff val="50000"/>
                      <a:alpha val="40000"/>
                    </a:schemeClr>
                  </a:glow>
                </a:effectLst>
                <a:latin typeface="Spin Cycle OT"/>
                <a:cs typeface="Spin Cycle OT"/>
              </a:endParaRPr>
            </a:p>
          </p:txBody>
        </p:sp>
        <p:sp>
          <p:nvSpPr>
            <p:cNvPr id="40" name="テキスト ボックス 39"/>
            <p:cNvSpPr txBox="1"/>
            <p:nvPr/>
          </p:nvSpPr>
          <p:spPr>
            <a:xfrm rot="19151266">
              <a:off x="7542009" y="3146323"/>
              <a:ext cx="397155" cy="646071"/>
            </a:xfrm>
            <a:prstGeom prst="rect">
              <a:avLst/>
            </a:prstGeom>
            <a:grpFill/>
          </p:spPr>
          <p:txBody>
            <a:bodyPr wrap="none" rtlCol="0">
              <a:spAutoFit/>
            </a:bodyPr>
            <a:lstStyle/>
            <a:p>
              <a:r>
                <a:rPr lang="en-US" altLang="ja-JP" sz="6600" dirty="0" smtClean="0">
                  <a:solidFill>
                    <a:srgbClr val="A6A6A6"/>
                  </a:solidFill>
                  <a:effectLst>
                    <a:glow rad="101600">
                      <a:schemeClr val="tx1">
                        <a:lumMod val="50000"/>
                        <a:lumOff val="50000"/>
                        <a:alpha val="40000"/>
                      </a:schemeClr>
                    </a:glow>
                  </a:effectLst>
                  <a:latin typeface="Spin Cycle OT"/>
                  <a:cs typeface="Spin Cycle OT"/>
                </a:rPr>
                <a:t>3</a:t>
              </a:r>
              <a:endParaRPr kumimoji="1" lang="ja-JP" altLang="en-US" sz="6600" dirty="0">
                <a:solidFill>
                  <a:srgbClr val="A6A6A6"/>
                </a:solidFill>
                <a:effectLst>
                  <a:glow rad="101600">
                    <a:schemeClr val="tx1">
                      <a:lumMod val="50000"/>
                      <a:lumOff val="50000"/>
                      <a:alpha val="40000"/>
                    </a:schemeClr>
                  </a:glow>
                </a:effectLst>
              </a:endParaRPr>
            </a:p>
          </p:txBody>
        </p:sp>
        <p:sp>
          <p:nvSpPr>
            <p:cNvPr id="41" name="テキスト ボックス 40"/>
            <p:cNvSpPr txBox="1"/>
            <p:nvPr/>
          </p:nvSpPr>
          <p:spPr>
            <a:xfrm rot="19151266">
              <a:off x="4925624" y="762058"/>
              <a:ext cx="668272" cy="771695"/>
            </a:xfrm>
            <a:prstGeom prst="rect">
              <a:avLst/>
            </a:prstGeom>
            <a:noFill/>
            <a:ln>
              <a:noFill/>
            </a:ln>
          </p:spPr>
          <p:txBody>
            <a:bodyPr wrap="square" rtlCol="0">
              <a:spAutoFit/>
            </a:bodyPr>
            <a:lstStyle/>
            <a:p>
              <a:r>
                <a:rPr lang="en-US" altLang="ja-JP" sz="8000" dirty="0">
                  <a:solidFill>
                    <a:schemeClr val="bg1">
                      <a:lumMod val="65000"/>
                    </a:schemeClr>
                  </a:solidFill>
                  <a:effectLst>
                    <a:glow rad="101600">
                      <a:schemeClr val="tx1">
                        <a:lumMod val="50000"/>
                        <a:lumOff val="50000"/>
                        <a:alpha val="40000"/>
                      </a:schemeClr>
                    </a:glow>
                  </a:effectLst>
                  <a:latin typeface="Spin Cycle OT"/>
                  <a:cs typeface="Spin Cycle OT"/>
                </a:rPr>
                <a:t>4</a:t>
              </a:r>
              <a:endParaRPr kumimoji="1" lang="ja-JP" altLang="en-US" sz="8000" dirty="0">
                <a:solidFill>
                  <a:schemeClr val="bg1">
                    <a:lumMod val="65000"/>
                  </a:schemeClr>
                </a:solidFill>
                <a:effectLst>
                  <a:glow rad="101600">
                    <a:schemeClr val="tx1">
                      <a:lumMod val="50000"/>
                      <a:lumOff val="50000"/>
                      <a:alpha val="40000"/>
                    </a:schemeClr>
                  </a:glow>
                </a:effectLst>
              </a:endParaRPr>
            </a:p>
          </p:txBody>
        </p:sp>
        <p:sp>
          <p:nvSpPr>
            <p:cNvPr id="42" name="テキスト ボックス 41"/>
            <p:cNvSpPr txBox="1"/>
            <p:nvPr/>
          </p:nvSpPr>
          <p:spPr>
            <a:xfrm rot="1416620">
              <a:off x="7202039" y="4925692"/>
              <a:ext cx="529115" cy="538392"/>
            </a:xfrm>
            <a:prstGeom prst="rect">
              <a:avLst/>
            </a:prstGeom>
            <a:grpFill/>
          </p:spPr>
          <p:txBody>
            <a:bodyPr wrap="square" rtlCol="0">
              <a:spAutoFit/>
            </a:bodyPr>
            <a:lstStyle/>
            <a:p>
              <a:r>
                <a:rPr lang="en-US" altLang="ja-JP" sz="5400" dirty="0">
                  <a:solidFill>
                    <a:srgbClr val="FFFFFF"/>
                  </a:solidFill>
                  <a:effectLst>
                    <a:glow rad="101600">
                      <a:schemeClr val="tx1">
                        <a:lumMod val="50000"/>
                        <a:lumOff val="50000"/>
                        <a:alpha val="40000"/>
                      </a:schemeClr>
                    </a:glow>
                  </a:effectLst>
                  <a:latin typeface="Spin Cycle OT"/>
                  <a:cs typeface="Spin Cycle OT"/>
                </a:rPr>
                <a:t>6</a:t>
              </a:r>
              <a:endParaRPr kumimoji="1" lang="ja-JP" altLang="en-US" sz="5400" dirty="0">
                <a:solidFill>
                  <a:srgbClr val="FFFFFF"/>
                </a:solidFill>
                <a:effectLst>
                  <a:glow rad="101600">
                    <a:schemeClr val="tx1">
                      <a:lumMod val="50000"/>
                      <a:lumOff val="50000"/>
                      <a:alpha val="40000"/>
                    </a:schemeClr>
                  </a:glow>
                </a:effectLst>
              </a:endParaRPr>
            </a:p>
          </p:txBody>
        </p:sp>
        <p:sp>
          <p:nvSpPr>
            <p:cNvPr id="43" name="テキスト ボックス 42"/>
            <p:cNvSpPr txBox="1"/>
            <p:nvPr/>
          </p:nvSpPr>
          <p:spPr>
            <a:xfrm rot="19273970">
              <a:off x="5646207" y="4213866"/>
              <a:ext cx="946706" cy="1543390"/>
            </a:xfrm>
            <a:prstGeom prst="rect">
              <a:avLst/>
            </a:prstGeom>
            <a:grpFill/>
          </p:spPr>
          <p:txBody>
            <a:bodyPr wrap="none" rtlCol="0">
              <a:spAutoFit/>
            </a:bodyPr>
            <a:lstStyle/>
            <a:p>
              <a:r>
                <a:rPr lang="en-US" altLang="ja-JP" sz="16600" dirty="0">
                  <a:solidFill>
                    <a:srgbClr val="A6A6A6"/>
                  </a:solidFill>
                  <a:effectLst>
                    <a:glow rad="101600">
                      <a:schemeClr val="tx1">
                        <a:lumMod val="50000"/>
                        <a:lumOff val="50000"/>
                        <a:alpha val="40000"/>
                      </a:schemeClr>
                    </a:glow>
                  </a:effectLst>
                  <a:latin typeface="Spin Cycle OT"/>
                  <a:cs typeface="Spin Cycle OT"/>
                </a:rPr>
                <a:t>0</a:t>
              </a:r>
              <a:endParaRPr kumimoji="1" lang="ja-JP" altLang="en-US" sz="16600" dirty="0">
                <a:solidFill>
                  <a:srgbClr val="A6A6A6"/>
                </a:solidFill>
                <a:effectLst>
                  <a:glow rad="101600">
                    <a:schemeClr val="tx1">
                      <a:lumMod val="50000"/>
                      <a:lumOff val="50000"/>
                      <a:alpha val="40000"/>
                    </a:schemeClr>
                  </a:glow>
                </a:effectLst>
              </a:endParaRPr>
            </a:p>
          </p:txBody>
        </p:sp>
        <p:sp>
          <p:nvSpPr>
            <p:cNvPr id="44" name="テキスト ボックス 43"/>
            <p:cNvSpPr txBox="1"/>
            <p:nvPr/>
          </p:nvSpPr>
          <p:spPr>
            <a:xfrm rot="21046582">
              <a:off x="7562723" y="832415"/>
              <a:ext cx="639757" cy="1292141"/>
            </a:xfrm>
            <a:prstGeom prst="rect">
              <a:avLst/>
            </a:prstGeom>
            <a:grpFill/>
          </p:spPr>
          <p:txBody>
            <a:bodyPr wrap="none" rtlCol="0">
              <a:spAutoFit/>
            </a:bodyPr>
            <a:lstStyle/>
            <a:p>
              <a:r>
                <a:rPr lang="en-US" altLang="ja-JP" sz="13800" dirty="0">
                  <a:solidFill>
                    <a:schemeClr val="bg1">
                      <a:lumMod val="50000"/>
                    </a:schemeClr>
                  </a:solidFill>
                  <a:effectLst>
                    <a:glow rad="101600">
                      <a:schemeClr val="tx1">
                        <a:lumMod val="50000"/>
                        <a:lumOff val="50000"/>
                        <a:alpha val="40000"/>
                      </a:schemeClr>
                    </a:glow>
                  </a:effectLst>
                  <a:latin typeface="Spin Cycle OT"/>
                  <a:cs typeface="Spin Cycle OT"/>
                </a:rPr>
                <a:t>7</a:t>
              </a:r>
              <a:endParaRPr kumimoji="1" lang="ja-JP" altLang="en-US" sz="13800" dirty="0">
                <a:solidFill>
                  <a:schemeClr val="bg1">
                    <a:lumMod val="50000"/>
                  </a:schemeClr>
                </a:solidFill>
                <a:effectLst>
                  <a:glow rad="101600">
                    <a:schemeClr val="tx1">
                      <a:lumMod val="50000"/>
                      <a:lumOff val="50000"/>
                      <a:alpha val="40000"/>
                    </a:schemeClr>
                  </a:glow>
                </a:effectLst>
              </a:endParaRPr>
            </a:p>
          </p:txBody>
        </p:sp>
        <p:sp>
          <p:nvSpPr>
            <p:cNvPr id="45" name="テキスト ボックス 44"/>
            <p:cNvSpPr txBox="1"/>
            <p:nvPr/>
          </p:nvSpPr>
          <p:spPr>
            <a:xfrm>
              <a:off x="5420631" y="542169"/>
              <a:ext cx="2376694" cy="605737"/>
            </a:xfrm>
            <a:prstGeom prst="rect">
              <a:avLst/>
            </a:prstGeom>
            <a:grpFill/>
          </p:spPr>
          <p:txBody>
            <a:bodyPr wrap="none" rtlCol="0">
              <a:prstTxWarp prst="textDeflate">
                <a:avLst/>
              </a:prstTxWarp>
              <a:spAutoFit/>
            </a:bodyPr>
            <a:lstStyle/>
            <a:p>
              <a:r>
                <a:rPr kumimoji="1" lang="en-US" altLang="ja-JP" sz="5400" dirty="0" err="1" smtClean="0">
                  <a:solidFill>
                    <a:schemeClr val="bg1"/>
                  </a:solidFill>
                  <a:effectLst>
                    <a:glow rad="101600">
                      <a:schemeClr val="bg2">
                        <a:lumMod val="50000"/>
                        <a:alpha val="40000"/>
                      </a:schemeClr>
                    </a:glow>
                  </a:effectLst>
                  <a:latin typeface="01フロップデザイン"/>
                  <a:ea typeface="01フロップデザイン"/>
                  <a:cs typeface="01フロップデザイン"/>
                </a:rPr>
                <a:t>YourScore</a:t>
              </a:r>
              <a:endParaRPr kumimoji="1" lang="ja-JP" altLang="en-US" sz="5400" dirty="0">
                <a:solidFill>
                  <a:schemeClr val="bg1"/>
                </a:solidFill>
                <a:effectLst>
                  <a:glow rad="101600">
                    <a:schemeClr val="bg2">
                      <a:lumMod val="50000"/>
                      <a:alpha val="40000"/>
                    </a:schemeClr>
                  </a:glow>
                </a:effectLst>
                <a:latin typeface="01フロップデザイン"/>
                <a:ea typeface="01フロップデザイン"/>
                <a:cs typeface="01フロップデザイン"/>
              </a:endParaRPr>
            </a:p>
          </p:txBody>
        </p:sp>
        <p:sp>
          <p:nvSpPr>
            <p:cNvPr id="46" name="テキスト ボックス 45"/>
            <p:cNvSpPr txBox="1"/>
            <p:nvPr/>
          </p:nvSpPr>
          <p:spPr>
            <a:xfrm>
              <a:off x="7093820" y="2482649"/>
              <a:ext cx="1055374" cy="484553"/>
            </a:xfrm>
            <a:prstGeom prst="rect">
              <a:avLst/>
            </a:prstGeom>
            <a:grpFill/>
          </p:spPr>
          <p:txBody>
            <a:bodyPr wrap="none" rtlCol="0">
              <a:spAutoFit/>
            </a:bodyPr>
            <a:lstStyle/>
            <a:p>
              <a:r>
                <a:rPr lang="en-US" altLang="ja-JP" sz="4800" dirty="0" smtClean="0">
                  <a:solidFill>
                    <a:schemeClr val="bg1"/>
                  </a:solidFill>
                  <a:latin typeface="01フロップデザイン"/>
                  <a:ea typeface="01フロップデザイン"/>
                  <a:cs typeface="01フロップデザイン"/>
                </a:rPr>
                <a:t>bump</a:t>
              </a:r>
              <a:endParaRPr kumimoji="1" lang="ja-JP" altLang="en-US" sz="4800" dirty="0">
                <a:solidFill>
                  <a:schemeClr val="bg1"/>
                </a:solidFill>
                <a:latin typeface="01フロップデザイン"/>
                <a:ea typeface="01フロップデザイン"/>
                <a:cs typeface="01フロップデザイン"/>
              </a:endParaRPr>
            </a:p>
          </p:txBody>
        </p:sp>
      </p:grpSp>
    </p:spTree>
    <p:extLst>
      <p:ext uri="{BB962C8B-B14F-4D97-AF65-F5344CB8AC3E}">
        <p14:creationId xmlns:p14="http://schemas.microsoft.com/office/powerpoint/2010/main" val="138759644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図形グループ 1"/>
          <p:cNvGrpSpPr/>
          <p:nvPr/>
        </p:nvGrpSpPr>
        <p:grpSpPr>
          <a:xfrm>
            <a:off x="3076200" y="594977"/>
            <a:ext cx="3934827" cy="5885313"/>
            <a:chOff x="2642906" y="445565"/>
            <a:chExt cx="3934827" cy="5885313"/>
          </a:xfrm>
        </p:grpSpPr>
        <p:sp>
          <p:nvSpPr>
            <p:cNvPr id="3" name="正方形/長方形 2"/>
            <p:cNvSpPr/>
            <p:nvPr/>
          </p:nvSpPr>
          <p:spPr>
            <a:xfrm>
              <a:off x="2642906" y="445565"/>
              <a:ext cx="3934827" cy="588531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 name="正方形/長方形 3"/>
            <p:cNvSpPr/>
            <p:nvPr/>
          </p:nvSpPr>
          <p:spPr>
            <a:xfrm>
              <a:off x="2642906" y="5722669"/>
              <a:ext cx="3934827" cy="608209"/>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dirty="0" smtClean="0">
                  <a:solidFill>
                    <a:schemeClr val="bg1"/>
                  </a:solidFill>
                  <a:latin typeface="ＤＦＰ太丸ゴシック体"/>
                  <a:ea typeface="ＤＦＰ太丸ゴシック体"/>
                  <a:cs typeface="ＤＦＰ太丸ゴシック体"/>
                </a:rPr>
                <a:t>Touch here !!</a:t>
              </a:r>
              <a:endParaRPr kumimoji="1" lang="ja-JP" altLang="en-US" sz="2400" dirty="0">
                <a:solidFill>
                  <a:schemeClr val="bg1"/>
                </a:solidFill>
                <a:latin typeface="ＤＦＰ太丸ゴシック体"/>
                <a:ea typeface="ＤＦＰ太丸ゴシック体"/>
                <a:cs typeface="ＤＦＰ太丸ゴシック体"/>
              </a:endParaRPr>
            </a:p>
          </p:txBody>
        </p:sp>
        <p:sp>
          <p:nvSpPr>
            <p:cNvPr id="5" name="正方形/長方形 4"/>
            <p:cNvSpPr/>
            <p:nvPr/>
          </p:nvSpPr>
          <p:spPr>
            <a:xfrm>
              <a:off x="2642906" y="445566"/>
              <a:ext cx="3934827" cy="608209"/>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6" name="直線コネクタ 5"/>
            <p:cNvCxnSpPr/>
            <p:nvPr/>
          </p:nvCxnSpPr>
          <p:spPr>
            <a:xfrm>
              <a:off x="2642906" y="1053774"/>
              <a:ext cx="3934827" cy="0"/>
            </a:xfrm>
            <a:prstGeom prst="line">
              <a:avLst/>
            </a:prstGeom>
            <a:ln>
              <a:solidFill>
                <a:schemeClr val="tx1">
                  <a:lumMod val="50000"/>
                  <a:lumOff val="50000"/>
                </a:schemeClr>
              </a:solidFill>
            </a:ln>
          </p:spPr>
          <p:style>
            <a:lnRef idx="3">
              <a:schemeClr val="accent4"/>
            </a:lnRef>
            <a:fillRef idx="0">
              <a:schemeClr val="accent4"/>
            </a:fillRef>
            <a:effectRef idx="2">
              <a:schemeClr val="accent4"/>
            </a:effectRef>
            <a:fontRef idx="minor">
              <a:schemeClr val="tx1"/>
            </a:fontRef>
          </p:style>
        </p:cxnSp>
        <p:cxnSp>
          <p:nvCxnSpPr>
            <p:cNvPr id="7" name="直線コネクタ 6"/>
            <p:cNvCxnSpPr/>
            <p:nvPr/>
          </p:nvCxnSpPr>
          <p:spPr>
            <a:xfrm>
              <a:off x="2642906" y="5707727"/>
              <a:ext cx="3934827" cy="0"/>
            </a:xfrm>
            <a:prstGeom prst="line">
              <a:avLst/>
            </a:prstGeom>
            <a:ln>
              <a:solidFill>
                <a:schemeClr val="tx1">
                  <a:lumMod val="50000"/>
                  <a:lumOff val="50000"/>
                </a:schemeClr>
              </a:solidFill>
            </a:ln>
          </p:spPr>
          <p:style>
            <a:lnRef idx="3">
              <a:schemeClr val="accent4"/>
            </a:lnRef>
            <a:fillRef idx="0">
              <a:schemeClr val="accent4"/>
            </a:fillRef>
            <a:effectRef idx="2">
              <a:schemeClr val="accent4"/>
            </a:effectRef>
            <a:fontRef idx="minor">
              <a:schemeClr val="tx1"/>
            </a:fontRef>
          </p:style>
        </p:cxnSp>
      </p:grpSp>
      <p:sp>
        <p:nvSpPr>
          <p:cNvPr id="8" name="円/楕円 7"/>
          <p:cNvSpPr/>
          <p:nvPr/>
        </p:nvSpPr>
        <p:spPr>
          <a:xfrm>
            <a:off x="6011132" y="3372988"/>
            <a:ext cx="667575" cy="634966"/>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9" name="円/楕円 8"/>
          <p:cNvSpPr/>
          <p:nvPr/>
        </p:nvSpPr>
        <p:spPr>
          <a:xfrm>
            <a:off x="4445297" y="2374918"/>
            <a:ext cx="667575" cy="634966"/>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89245408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図形グループ 19"/>
          <p:cNvGrpSpPr/>
          <p:nvPr/>
        </p:nvGrpSpPr>
        <p:grpSpPr>
          <a:xfrm>
            <a:off x="1904510" y="1035224"/>
            <a:ext cx="5521034" cy="5417328"/>
            <a:chOff x="1904510" y="1035224"/>
            <a:chExt cx="5521034" cy="5417328"/>
          </a:xfrm>
        </p:grpSpPr>
        <p:sp>
          <p:nvSpPr>
            <p:cNvPr id="3" name="正方形/長方形 2"/>
            <p:cNvSpPr/>
            <p:nvPr/>
          </p:nvSpPr>
          <p:spPr>
            <a:xfrm>
              <a:off x="1904510" y="1035224"/>
              <a:ext cx="5400000" cy="5400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 name="円/楕円 3"/>
            <p:cNvSpPr/>
            <p:nvPr/>
          </p:nvSpPr>
          <p:spPr>
            <a:xfrm>
              <a:off x="2101226" y="3405103"/>
              <a:ext cx="2842462" cy="2824852"/>
            </a:xfrm>
            <a:prstGeom prst="ellipse">
              <a:avLst/>
            </a:prstGeom>
            <a:gradFill flip="none" rotWithShape="1">
              <a:gsLst>
                <a:gs pos="70000">
                  <a:schemeClr val="accent2">
                    <a:tint val="100000"/>
                    <a:shade val="100000"/>
                    <a:satMod val="130000"/>
                    <a:alpha val="58000"/>
                  </a:schemeClr>
                </a:gs>
                <a:gs pos="0">
                  <a:schemeClr val="accent2">
                    <a:tint val="50000"/>
                    <a:shade val="100000"/>
                    <a:satMod val="350000"/>
                    <a:alpha val="58000"/>
                  </a:schemeClr>
                </a:gs>
              </a:gsLst>
              <a:path path="circle">
                <a:fillToRect l="50000" t="50000" r="50000" b="50000"/>
              </a:path>
              <a:tileRect/>
            </a:gradFill>
            <a:effectLst>
              <a:glow rad="2540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sz="2000" dirty="0"/>
            </a:p>
          </p:txBody>
        </p:sp>
        <p:sp>
          <p:nvSpPr>
            <p:cNvPr id="6" name="円/楕円 5"/>
            <p:cNvSpPr/>
            <p:nvPr/>
          </p:nvSpPr>
          <p:spPr>
            <a:xfrm>
              <a:off x="5097259" y="3496933"/>
              <a:ext cx="1985430" cy="1875593"/>
            </a:xfrm>
            <a:prstGeom prst="ellipse">
              <a:avLst/>
            </a:prstGeom>
            <a:gradFill flip="none" rotWithShape="1">
              <a:gsLst>
                <a:gs pos="71000">
                  <a:schemeClr val="accent6">
                    <a:tint val="100000"/>
                    <a:shade val="100000"/>
                    <a:satMod val="130000"/>
                    <a:alpha val="54000"/>
                  </a:schemeClr>
                </a:gs>
                <a:gs pos="0">
                  <a:schemeClr val="accent6">
                    <a:tint val="50000"/>
                    <a:shade val="100000"/>
                    <a:satMod val="350000"/>
                    <a:alpha val="54000"/>
                  </a:schemeClr>
                </a:gs>
              </a:gsLst>
              <a:path path="circle">
                <a:fillToRect l="50000" t="50000" r="50000" b="50000"/>
              </a:path>
              <a:tileRect/>
            </a:gradFill>
            <a:effectLst>
              <a:glow rad="2540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sz="2000" dirty="0"/>
            </a:p>
          </p:txBody>
        </p:sp>
        <p:sp>
          <p:nvSpPr>
            <p:cNvPr id="7" name="円/楕円 6"/>
            <p:cNvSpPr/>
            <p:nvPr/>
          </p:nvSpPr>
          <p:spPr>
            <a:xfrm>
              <a:off x="2901040" y="1231384"/>
              <a:ext cx="1476000" cy="1457818"/>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2540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sz="2000" dirty="0"/>
            </a:p>
          </p:txBody>
        </p:sp>
        <p:sp>
          <p:nvSpPr>
            <p:cNvPr id="8" name="円/楕円 7"/>
            <p:cNvSpPr/>
            <p:nvPr/>
          </p:nvSpPr>
          <p:spPr>
            <a:xfrm>
              <a:off x="5043601" y="1576719"/>
              <a:ext cx="1771666" cy="1635117"/>
            </a:xfrm>
            <a:prstGeom prst="ellipse">
              <a:avLst/>
            </a:prstGeom>
            <a:gradFill flip="none" rotWithShape="1">
              <a:gsLst>
                <a:gs pos="79000">
                  <a:srgbClr val="FF6600">
                    <a:alpha val="83000"/>
                  </a:srgbClr>
                </a:gs>
                <a:gs pos="53000">
                  <a:srgbClr val="FFFF00">
                    <a:alpha val="83000"/>
                  </a:srgbClr>
                </a:gs>
              </a:gsLst>
              <a:path path="circle">
                <a:fillToRect l="50000" t="50000" r="50000" b="50000"/>
              </a:path>
              <a:tileRect/>
            </a:gradFill>
            <a:effectLst>
              <a:glow rad="254000">
                <a:srgbClr val="FFFF00">
                  <a:alpha val="54000"/>
                </a:srgbClr>
              </a:glow>
              <a:outerShdw blurRad="40000" dist="23000" dir="5400000" rotWithShape="0">
                <a:srgbClr val="000000">
                  <a:alpha val="35000"/>
                </a:srgbClr>
              </a:outerShdw>
            </a:effectLst>
            <a:scene3d>
              <a:camera prst="perspectiveRight"/>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sz="2000" dirty="0"/>
            </a:p>
          </p:txBody>
        </p:sp>
        <p:sp>
          <p:nvSpPr>
            <p:cNvPr id="10" name="テキスト ボックス 9"/>
            <p:cNvSpPr txBox="1"/>
            <p:nvPr/>
          </p:nvSpPr>
          <p:spPr>
            <a:xfrm>
              <a:off x="7240878" y="3531121"/>
              <a:ext cx="184666" cy="369332"/>
            </a:xfrm>
            <a:prstGeom prst="rect">
              <a:avLst/>
            </a:prstGeom>
            <a:noFill/>
          </p:spPr>
          <p:txBody>
            <a:bodyPr wrap="none" rtlCol="0">
              <a:spAutoFit/>
            </a:bodyPr>
            <a:lstStyle/>
            <a:p>
              <a:endParaRPr kumimoji="1" lang="ja-JP" altLang="en-US" dirty="0"/>
            </a:p>
          </p:txBody>
        </p:sp>
        <p:grpSp>
          <p:nvGrpSpPr>
            <p:cNvPr id="11" name="図形グループ 10"/>
            <p:cNvGrpSpPr/>
            <p:nvPr/>
          </p:nvGrpSpPr>
          <p:grpSpPr>
            <a:xfrm rot="1388389">
              <a:off x="4241575" y="4608732"/>
              <a:ext cx="1440000" cy="1440000"/>
              <a:chOff x="3106808" y="6151586"/>
              <a:chExt cx="1081759" cy="1003515"/>
            </a:xfrm>
          </p:grpSpPr>
          <p:sp>
            <p:nvSpPr>
              <p:cNvPr id="12" name="円/楕円 11"/>
              <p:cNvSpPr/>
              <p:nvPr/>
            </p:nvSpPr>
            <p:spPr>
              <a:xfrm>
                <a:off x="3106808" y="6151586"/>
                <a:ext cx="1081759" cy="1003515"/>
              </a:xfrm>
              <a:prstGeom prst="ellipse">
                <a:avLst/>
              </a:prstGeom>
              <a:gradFill flip="none" rotWithShape="1">
                <a:gsLst>
                  <a:gs pos="71000">
                    <a:schemeClr val="accent3">
                      <a:tint val="100000"/>
                      <a:shade val="100000"/>
                      <a:satMod val="130000"/>
                      <a:alpha val="84000"/>
                    </a:schemeClr>
                  </a:gs>
                  <a:gs pos="0">
                    <a:schemeClr val="accent3">
                      <a:tint val="50000"/>
                      <a:shade val="100000"/>
                      <a:satMod val="350000"/>
                      <a:alpha val="84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13" name="テキスト ボックス 12"/>
              <p:cNvSpPr txBox="1"/>
              <p:nvPr/>
            </p:nvSpPr>
            <p:spPr>
              <a:xfrm>
                <a:off x="3356617" y="6173337"/>
                <a:ext cx="590963" cy="836492"/>
              </a:xfrm>
              <a:prstGeom prst="rect">
                <a:avLst/>
              </a:prstGeom>
              <a:noFill/>
            </p:spPr>
            <p:txBody>
              <a:bodyPr wrap="none" rtlCol="0">
                <a:spAutoFit/>
                <a:scene3d>
                  <a:camera prst="orthographicFront"/>
                  <a:lightRig rig="threePt" dir="t"/>
                </a:scene3d>
                <a:sp3d extrusionH="57150">
                  <a:bevelT w="82550" h="38100" prst="coolSlant"/>
                </a:sp3d>
              </a:bodyPr>
              <a:lstStyle/>
              <a:p>
                <a:r>
                  <a:rPr lang="en-US" altLang="ja-JP" sz="7200" dirty="0">
                    <a:ln w="18415" cmpd="sng">
                      <a:solidFill>
                        <a:schemeClr val="bg1"/>
                      </a:solidFill>
                      <a:prstDash val="solid"/>
                    </a:ln>
                    <a:solidFill>
                      <a:srgbClr val="008000"/>
                    </a:solidFill>
                    <a:effectLst>
                      <a:outerShdw blurRad="63500" dir="3600000" algn="tl" rotWithShape="0">
                        <a:srgbClr val="000000">
                          <a:alpha val="70000"/>
                        </a:srgbClr>
                      </a:outerShdw>
                    </a:effectLst>
                    <a:latin typeface="Spin Cycle"/>
                    <a:cs typeface="Spin Cycle"/>
                  </a:rPr>
                  <a:t>2</a:t>
                </a:r>
                <a:endParaRPr kumimoji="1" lang="ja-JP" altLang="en-US" sz="7200" dirty="0">
                  <a:ln w="18415" cmpd="sng">
                    <a:solidFill>
                      <a:schemeClr val="bg1"/>
                    </a:solidFill>
                    <a:prstDash val="solid"/>
                  </a:ln>
                  <a:solidFill>
                    <a:srgbClr val="008000"/>
                  </a:solidFill>
                  <a:effectLst>
                    <a:outerShdw blurRad="63500" dir="3600000" algn="tl" rotWithShape="0">
                      <a:srgbClr val="000000">
                        <a:alpha val="70000"/>
                      </a:srgbClr>
                    </a:outerShdw>
                  </a:effectLst>
                  <a:latin typeface="Spin Cycle"/>
                  <a:cs typeface="Spin Cycle"/>
                </a:endParaRPr>
              </a:p>
            </p:txBody>
          </p:sp>
        </p:grpSp>
        <p:grpSp>
          <p:nvGrpSpPr>
            <p:cNvPr id="14" name="図形グループ 13"/>
            <p:cNvGrpSpPr/>
            <p:nvPr/>
          </p:nvGrpSpPr>
          <p:grpSpPr>
            <a:xfrm rot="20368055">
              <a:off x="2260738" y="1943745"/>
              <a:ext cx="1081759" cy="1003515"/>
              <a:chOff x="7367790" y="1036699"/>
              <a:chExt cx="1081759" cy="1003515"/>
            </a:xfrm>
          </p:grpSpPr>
          <p:sp>
            <p:nvSpPr>
              <p:cNvPr id="15" name="円/楕円 14"/>
              <p:cNvSpPr/>
              <p:nvPr/>
            </p:nvSpPr>
            <p:spPr>
              <a:xfrm>
                <a:off x="7367790" y="1036699"/>
                <a:ext cx="1081759" cy="1003515"/>
              </a:xfrm>
              <a:prstGeom prst="ellipse">
                <a:avLst/>
              </a:prstGeom>
              <a:gradFill flip="none" rotWithShape="1">
                <a:gsLst>
                  <a:gs pos="70000">
                    <a:srgbClr val="3366FF">
                      <a:alpha val="57000"/>
                    </a:srgbClr>
                  </a:gs>
                  <a:gs pos="0">
                    <a:schemeClr val="tx2">
                      <a:lumMod val="20000"/>
                      <a:lumOff val="80000"/>
                      <a:alpha val="57000"/>
                    </a:schemeClr>
                  </a:gs>
                </a:gsLst>
                <a:path path="circle">
                  <a:fillToRect l="50000" t="50000" r="50000" b="50000"/>
                </a:path>
                <a:tileRect/>
              </a:gradFill>
              <a:effectLst>
                <a:glow rad="101600">
                  <a:srgbClr val="3366FF">
                    <a:alpha val="40000"/>
                  </a:srgb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16" name="テキスト ボックス 15"/>
              <p:cNvSpPr txBox="1"/>
              <p:nvPr/>
            </p:nvSpPr>
            <p:spPr>
              <a:xfrm>
                <a:off x="7643100" y="1065736"/>
                <a:ext cx="561995" cy="830997"/>
              </a:xfrm>
              <a:prstGeom prst="rect">
                <a:avLst/>
              </a:prstGeom>
              <a:noFill/>
            </p:spPr>
            <p:txBody>
              <a:bodyPr wrap="none" rtlCol="0">
                <a:spAutoFit/>
                <a:scene3d>
                  <a:camera prst="orthographicFront"/>
                  <a:lightRig rig="threePt" dir="t"/>
                </a:scene3d>
                <a:sp3d extrusionH="57150">
                  <a:bevelT w="82550" h="38100" prst="coolSlant"/>
                </a:sp3d>
              </a:bodyPr>
              <a:lstStyle/>
              <a:p>
                <a:r>
                  <a:rPr lang="en-US" altLang="ja-JP" sz="4800" dirty="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rPr>
                  <a:t>3</a:t>
                </a:r>
                <a:endParaRPr kumimoji="1" lang="ja-JP" altLang="en-US" sz="4800" dirty="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endParaRPr>
              </a:p>
            </p:txBody>
          </p:sp>
        </p:grpSp>
        <p:sp>
          <p:nvSpPr>
            <p:cNvPr id="17" name="円/楕円 16"/>
            <p:cNvSpPr/>
            <p:nvPr/>
          </p:nvSpPr>
          <p:spPr>
            <a:xfrm>
              <a:off x="5925096" y="5220651"/>
              <a:ext cx="1081759" cy="1003515"/>
            </a:xfrm>
            <a:prstGeom prst="ellipse">
              <a:avLst/>
            </a:prstGeom>
            <a:gradFill flip="none" rotWithShape="1">
              <a:gsLst>
                <a:gs pos="100000">
                  <a:schemeClr val="accent5">
                    <a:tint val="50000"/>
                    <a:shade val="100000"/>
                    <a:satMod val="350000"/>
                  </a:schemeClr>
                </a:gs>
                <a:gs pos="49000">
                  <a:schemeClr val="accent5">
                    <a:tint val="100000"/>
                    <a:shade val="100000"/>
                    <a:satMod val="130000"/>
                  </a:schemeClr>
                </a:gs>
                <a:gs pos="0">
                  <a:schemeClr val="accent3">
                    <a:lumMod val="40000"/>
                    <a:lumOff val="60000"/>
                  </a:schemeClr>
                </a:gs>
                <a:gs pos="30000">
                  <a:schemeClr val="accent3"/>
                </a:gs>
              </a:gsLst>
              <a:path path="circle">
                <a:fillToRect l="50000" t="50000" r="50000" b="50000"/>
              </a:path>
              <a:tileRect/>
            </a:gradFill>
            <a:effectLst>
              <a:glow rad="101600">
                <a:schemeClr val="accent5">
                  <a:satMod val="175000"/>
                  <a:alpha val="40000"/>
                </a:schemeClr>
              </a:glow>
              <a:outerShdw blurRad="40000" dist="23000" dir="5400000" rotWithShape="0">
                <a:srgbClr val="000000">
                  <a:alpha val="35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dirty="0"/>
            </a:p>
          </p:txBody>
        </p:sp>
        <p:pic>
          <p:nvPicPr>
            <p:cNvPr id="19" name="図 18" descr="スクリーンショット 2014-07-19 14.54.43.png"/>
            <p:cNvPicPr>
              <a:picLocks/>
            </p:cNvPicPr>
            <p:nvPr/>
          </p:nvPicPr>
          <p:blipFill rotWithShape="1">
            <a:blip r:embed="rId2">
              <a:alphaModFix amt="8000"/>
              <a:extLst>
                <a:ext uri="{28A0092B-C50C-407E-A947-70E740481C1C}">
                  <a14:useLocalDpi xmlns:a14="http://schemas.microsoft.com/office/drawing/2010/main" val="0"/>
                </a:ext>
              </a:extLst>
            </a:blip>
            <a:srcRect t="27959"/>
            <a:stretch/>
          </p:blipFill>
          <p:spPr>
            <a:xfrm>
              <a:off x="1904510" y="1052552"/>
              <a:ext cx="5400000" cy="5400000"/>
            </a:xfrm>
            <a:prstGeom prst="rect">
              <a:avLst/>
            </a:prstGeom>
          </p:spPr>
        </p:pic>
        <p:sp>
          <p:nvSpPr>
            <p:cNvPr id="9" name="テキスト ボックス 8"/>
            <p:cNvSpPr txBox="1"/>
            <p:nvPr/>
          </p:nvSpPr>
          <p:spPr>
            <a:xfrm>
              <a:off x="2011796" y="1106777"/>
              <a:ext cx="5185398" cy="4508927"/>
            </a:xfrm>
            <a:prstGeom prst="rect">
              <a:avLst/>
            </a:prstGeom>
            <a:noFill/>
          </p:spPr>
          <p:txBody>
            <a:bodyPr wrap="square" rtlCol="0">
              <a:spAutoFit/>
            </a:bodyPr>
            <a:lstStyle/>
            <a:p>
              <a:pPr algn="ctr"/>
              <a:r>
                <a:rPr kumimoji="1" lang="en-US" altLang="ja-JP" sz="28700" i="1" dirty="0" smtClean="0">
                  <a:ln w="18415" cmpd="sng">
                    <a:noFill/>
                    <a:prstDash val="solid"/>
                  </a:ln>
                  <a:solidFill>
                    <a:schemeClr val="bg1">
                      <a:lumMod val="95000"/>
                    </a:schemeClr>
                  </a:solidFill>
                  <a:latin typeface="Spin Cycle"/>
                  <a:ea typeface="01フロップデザイン"/>
                  <a:cs typeface="Spin Cycle"/>
                </a:rPr>
                <a:t>B</a:t>
              </a:r>
              <a:endParaRPr kumimoji="1" lang="ja-JP" altLang="en-US" sz="28700" i="1" dirty="0">
                <a:ln w="18415" cmpd="sng">
                  <a:noFill/>
                  <a:prstDash val="solid"/>
                </a:ln>
                <a:solidFill>
                  <a:schemeClr val="bg1">
                    <a:lumMod val="95000"/>
                  </a:schemeClr>
                </a:solidFill>
                <a:latin typeface="Spin Cycle"/>
                <a:ea typeface="01フロップデザイン"/>
                <a:cs typeface="Spin Cycle"/>
              </a:endParaRPr>
            </a:p>
          </p:txBody>
        </p:sp>
      </p:grpSp>
    </p:spTree>
    <p:extLst>
      <p:ext uri="{BB962C8B-B14F-4D97-AF65-F5344CB8AC3E}">
        <p14:creationId xmlns:p14="http://schemas.microsoft.com/office/powerpoint/2010/main" val="19118820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図形グループ 20"/>
          <p:cNvGrpSpPr/>
          <p:nvPr/>
        </p:nvGrpSpPr>
        <p:grpSpPr>
          <a:xfrm>
            <a:off x="3268355" y="594977"/>
            <a:ext cx="3934827" cy="5885313"/>
            <a:chOff x="3268355" y="594977"/>
            <a:chExt cx="3934827" cy="5885313"/>
          </a:xfrm>
        </p:grpSpPr>
        <p:grpSp>
          <p:nvGrpSpPr>
            <p:cNvPr id="11" name="図形グループ 10"/>
            <p:cNvGrpSpPr/>
            <p:nvPr/>
          </p:nvGrpSpPr>
          <p:grpSpPr>
            <a:xfrm>
              <a:off x="3268355" y="594977"/>
              <a:ext cx="3934827" cy="5885313"/>
              <a:chOff x="3076200" y="594977"/>
              <a:chExt cx="3934827" cy="5885313"/>
            </a:xfrm>
          </p:grpSpPr>
          <p:sp>
            <p:nvSpPr>
              <p:cNvPr id="3" name="正方形/長方形 2"/>
              <p:cNvSpPr/>
              <p:nvPr/>
            </p:nvSpPr>
            <p:spPr>
              <a:xfrm>
                <a:off x="3076200" y="594977"/>
                <a:ext cx="3934827" cy="588531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 name="正方形/長方形 3"/>
              <p:cNvSpPr/>
              <p:nvPr/>
            </p:nvSpPr>
            <p:spPr>
              <a:xfrm>
                <a:off x="3076200" y="5872081"/>
                <a:ext cx="3934827" cy="608209"/>
              </a:xfrm>
              <a:prstGeom prst="rect">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dirty="0" smtClean="0">
                    <a:solidFill>
                      <a:schemeClr val="tx1"/>
                    </a:solidFill>
                    <a:latin typeface="ＤＦＰ太丸ゴシック体"/>
                    <a:ea typeface="ＤＦＰ太丸ゴシック体"/>
                    <a:cs typeface="ＤＦＰ太丸ゴシック体"/>
                  </a:rPr>
                  <a:t>Touch here !!</a:t>
                </a:r>
                <a:endParaRPr kumimoji="1" lang="ja-JP" altLang="en-US" sz="2400" dirty="0">
                  <a:solidFill>
                    <a:schemeClr val="tx1"/>
                  </a:solidFill>
                  <a:latin typeface="ＤＦＰ太丸ゴシック体"/>
                  <a:ea typeface="ＤＦＰ太丸ゴシック体"/>
                  <a:cs typeface="ＤＦＰ太丸ゴシック体"/>
                </a:endParaRPr>
              </a:p>
            </p:txBody>
          </p:sp>
          <p:sp>
            <p:nvSpPr>
              <p:cNvPr id="5" name="正方形/長方形 4"/>
              <p:cNvSpPr/>
              <p:nvPr/>
            </p:nvSpPr>
            <p:spPr>
              <a:xfrm>
                <a:off x="3076200" y="594978"/>
                <a:ext cx="3934827" cy="608209"/>
              </a:xfrm>
              <a:prstGeom prst="rect">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6" name="直線コネクタ 5"/>
              <p:cNvCxnSpPr/>
              <p:nvPr/>
            </p:nvCxnSpPr>
            <p:spPr>
              <a:xfrm>
                <a:off x="3076200" y="1203186"/>
                <a:ext cx="3934827" cy="0"/>
              </a:xfrm>
              <a:prstGeom prst="line">
                <a:avLst/>
              </a:prstGeom>
              <a:ln>
                <a:solidFill>
                  <a:schemeClr val="tx1">
                    <a:lumMod val="50000"/>
                    <a:lumOff val="50000"/>
                  </a:schemeClr>
                </a:solidFill>
              </a:ln>
            </p:spPr>
            <p:style>
              <a:lnRef idx="3">
                <a:schemeClr val="accent4"/>
              </a:lnRef>
              <a:fillRef idx="0">
                <a:schemeClr val="accent4"/>
              </a:fillRef>
              <a:effectRef idx="2">
                <a:schemeClr val="accent4"/>
              </a:effectRef>
              <a:fontRef idx="minor">
                <a:schemeClr val="tx1"/>
              </a:fontRef>
            </p:style>
          </p:cxnSp>
          <p:cxnSp>
            <p:nvCxnSpPr>
              <p:cNvPr id="7" name="直線コネクタ 6"/>
              <p:cNvCxnSpPr/>
              <p:nvPr/>
            </p:nvCxnSpPr>
            <p:spPr>
              <a:xfrm>
                <a:off x="3076200" y="5857139"/>
                <a:ext cx="3934827" cy="0"/>
              </a:xfrm>
              <a:prstGeom prst="line">
                <a:avLst/>
              </a:prstGeom>
              <a:ln>
                <a:solidFill>
                  <a:schemeClr val="tx1">
                    <a:lumMod val="50000"/>
                    <a:lumOff val="50000"/>
                  </a:schemeClr>
                </a:solidFill>
              </a:ln>
            </p:spPr>
            <p:style>
              <a:lnRef idx="3">
                <a:schemeClr val="accent4"/>
              </a:lnRef>
              <a:fillRef idx="0">
                <a:schemeClr val="accent4"/>
              </a:fillRef>
              <a:effectRef idx="2">
                <a:schemeClr val="accent4"/>
              </a:effectRef>
              <a:fontRef idx="minor">
                <a:schemeClr val="tx1"/>
              </a:fontRef>
            </p:style>
          </p:cxnSp>
        </p:grpSp>
        <p:sp>
          <p:nvSpPr>
            <p:cNvPr id="15" name="円/楕円 14"/>
            <p:cNvSpPr/>
            <p:nvPr/>
          </p:nvSpPr>
          <p:spPr>
            <a:xfrm>
              <a:off x="3896493" y="1978929"/>
              <a:ext cx="667575" cy="634966"/>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7" name="円/楕円 16"/>
            <p:cNvSpPr/>
            <p:nvPr/>
          </p:nvSpPr>
          <p:spPr>
            <a:xfrm>
              <a:off x="3482309" y="3993018"/>
              <a:ext cx="1081759" cy="1003515"/>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8" name="円/楕円 17"/>
            <p:cNvSpPr/>
            <p:nvPr/>
          </p:nvSpPr>
          <p:spPr>
            <a:xfrm>
              <a:off x="4113747" y="1335056"/>
              <a:ext cx="667575" cy="634966"/>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9" name="左矢印 8"/>
            <p:cNvSpPr/>
            <p:nvPr/>
          </p:nvSpPr>
          <p:spPr>
            <a:xfrm rot="749018">
              <a:off x="4754546" y="1882587"/>
              <a:ext cx="433294" cy="490846"/>
            </a:xfrm>
            <a:prstGeom prst="lef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円/楕円 18"/>
            <p:cNvSpPr/>
            <p:nvPr/>
          </p:nvSpPr>
          <p:spPr>
            <a:xfrm>
              <a:off x="6213749" y="5386266"/>
              <a:ext cx="667575" cy="634966"/>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20" name="円/楕円 19"/>
            <p:cNvSpPr/>
            <p:nvPr/>
          </p:nvSpPr>
          <p:spPr>
            <a:xfrm>
              <a:off x="5339467" y="3466354"/>
              <a:ext cx="875172" cy="810547"/>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grpSp>
    </p:spTree>
    <p:extLst>
      <p:ext uri="{BB962C8B-B14F-4D97-AF65-F5344CB8AC3E}">
        <p14:creationId xmlns:p14="http://schemas.microsoft.com/office/powerpoint/2010/main" val="287140348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図形グループ 1"/>
          <p:cNvGrpSpPr/>
          <p:nvPr/>
        </p:nvGrpSpPr>
        <p:grpSpPr>
          <a:xfrm>
            <a:off x="3076200" y="594977"/>
            <a:ext cx="3934827" cy="5885313"/>
            <a:chOff x="2642906" y="445565"/>
            <a:chExt cx="3934827" cy="5885313"/>
          </a:xfrm>
        </p:grpSpPr>
        <p:sp>
          <p:nvSpPr>
            <p:cNvPr id="3" name="正方形/長方形 2"/>
            <p:cNvSpPr/>
            <p:nvPr/>
          </p:nvSpPr>
          <p:spPr>
            <a:xfrm>
              <a:off x="2642906" y="445565"/>
              <a:ext cx="3934827" cy="588531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 name="正方形/長方形 3"/>
            <p:cNvSpPr/>
            <p:nvPr/>
          </p:nvSpPr>
          <p:spPr>
            <a:xfrm>
              <a:off x="2642906" y="5722669"/>
              <a:ext cx="3934827" cy="608209"/>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dirty="0" smtClean="0">
                  <a:solidFill>
                    <a:schemeClr val="bg1"/>
                  </a:solidFill>
                  <a:latin typeface="ＤＦＰ太丸ゴシック体"/>
                  <a:ea typeface="ＤＦＰ太丸ゴシック体"/>
                  <a:cs typeface="ＤＦＰ太丸ゴシック体"/>
                </a:rPr>
                <a:t>Touch here !!</a:t>
              </a:r>
              <a:endParaRPr kumimoji="1" lang="ja-JP" altLang="en-US" sz="2400" dirty="0">
                <a:solidFill>
                  <a:schemeClr val="bg1"/>
                </a:solidFill>
                <a:latin typeface="ＤＦＰ太丸ゴシック体"/>
                <a:ea typeface="ＤＦＰ太丸ゴシック体"/>
                <a:cs typeface="ＤＦＰ太丸ゴシック体"/>
              </a:endParaRPr>
            </a:p>
          </p:txBody>
        </p:sp>
        <p:sp>
          <p:nvSpPr>
            <p:cNvPr id="5" name="正方形/長方形 4"/>
            <p:cNvSpPr/>
            <p:nvPr/>
          </p:nvSpPr>
          <p:spPr>
            <a:xfrm>
              <a:off x="2642906" y="445566"/>
              <a:ext cx="3934827" cy="608209"/>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6" name="直線コネクタ 5"/>
            <p:cNvCxnSpPr/>
            <p:nvPr/>
          </p:nvCxnSpPr>
          <p:spPr>
            <a:xfrm>
              <a:off x="2642906" y="1053774"/>
              <a:ext cx="3934827" cy="0"/>
            </a:xfrm>
            <a:prstGeom prst="line">
              <a:avLst/>
            </a:prstGeom>
            <a:ln>
              <a:solidFill>
                <a:schemeClr val="tx1">
                  <a:lumMod val="50000"/>
                  <a:lumOff val="50000"/>
                </a:schemeClr>
              </a:solidFill>
            </a:ln>
          </p:spPr>
          <p:style>
            <a:lnRef idx="3">
              <a:schemeClr val="accent4"/>
            </a:lnRef>
            <a:fillRef idx="0">
              <a:schemeClr val="accent4"/>
            </a:fillRef>
            <a:effectRef idx="2">
              <a:schemeClr val="accent4"/>
            </a:effectRef>
            <a:fontRef idx="minor">
              <a:schemeClr val="tx1"/>
            </a:fontRef>
          </p:style>
        </p:cxnSp>
        <p:cxnSp>
          <p:nvCxnSpPr>
            <p:cNvPr id="7" name="直線コネクタ 6"/>
            <p:cNvCxnSpPr/>
            <p:nvPr/>
          </p:nvCxnSpPr>
          <p:spPr>
            <a:xfrm>
              <a:off x="2642906" y="5707727"/>
              <a:ext cx="3934827" cy="0"/>
            </a:xfrm>
            <a:prstGeom prst="line">
              <a:avLst/>
            </a:prstGeom>
            <a:ln>
              <a:solidFill>
                <a:schemeClr val="tx1">
                  <a:lumMod val="50000"/>
                  <a:lumOff val="50000"/>
                </a:schemeClr>
              </a:solidFill>
            </a:ln>
          </p:spPr>
          <p:style>
            <a:lnRef idx="3">
              <a:schemeClr val="accent4"/>
            </a:lnRef>
            <a:fillRef idx="0">
              <a:schemeClr val="accent4"/>
            </a:fillRef>
            <a:effectRef idx="2">
              <a:schemeClr val="accent4"/>
            </a:effectRef>
            <a:fontRef idx="minor">
              <a:schemeClr val="tx1"/>
            </a:fontRef>
          </p:style>
        </p:cxnSp>
      </p:grpSp>
      <p:sp>
        <p:nvSpPr>
          <p:cNvPr id="10" name="テキスト ボックス 9"/>
          <p:cNvSpPr txBox="1"/>
          <p:nvPr/>
        </p:nvSpPr>
        <p:spPr>
          <a:xfrm>
            <a:off x="3289793" y="3683739"/>
            <a:ext cx="3647152" cy="369332"/>
          </a:xfrm>
          <a:prstGeom prst="rect">
            <a:avLst/>
          </a:prstGeom>
          <a:noFill/>
        </p:spPr>
        <p:txBody>
          <a:bodyPr wrap="none" rtlCol="0">
            <a:spAutoFit/>
          </a:bodyPr>
          <a:lstStyle/>
          <a:p>
            <a:r>
              <a:rPr kumimoji="1" lang="ja-JP" altLang="en-US" dirty="0" smtClean="0">
                <a:latin typeface="01フロップデザイン"/>
                <a:ea typeface="01フロップデザイン"/>
                <a:cs typeface="01フロップデザイン"/>
              </a:rPr>
              <a:t>同じ色のボールをバンプさせよう</a:t>
            </a:r>
            <a:endParaRPr kumimoji="1" lang="ja-JP" altLang="en-US" dirty="0">
              <a:latin typeface="01フロップデザイン"/>
              <a:ea typeface="01フロップデザイン"/>
              <a:cs typeface="01フロップデザイン"/>
            </a:endParaRPr>
          </a:p>
        </p:txBody>
      </p:sp>
      <p:sp>
        <p:nvSpPr>
          <p:cNvPr id="14" name="下矢印 13"/>
          <p:cNvSpPr/>
          <p:nvPr/>
        </p:nvSpPr>
        <p:spPr>
          <a:xfrm flipV="1">
            <a:off x="4302013" y="3071962"/>
            <a:ext cx="371723" cy="392149"/>
          </a:xfrm>
          <a:prstGeom prst="down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円/楕円 12"/>
          <p:cNvSpPr/>
          <p:nvPr/>
        </p:nvSpPr>
        <p:spPr>
          <a:xfrm>
            <a:off x="5641160" y="4143912"/>
            <a:ext cx="1081759" cy="1003515"/>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15" name="円/楕円 14"/>
          <p:cNvSpPr/>
          <p:nvPr/>
        </p:nvSpPr>
        <p:spPr>
          <a:xfrm>
            <a:off x="4192023" y="1831831"/>
            <a:ext cx="667575" cy="634966"/>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6" name="円/楕円 15"/>
          <p:cNvSpPr/>
          <p:nvPr/>
        </p:nvSpPr>
        <p:spPr>
          <a:xfrm>
            <a:off x="3783973" y="2377818"/>
            <a:ext cx="667575" cy="634966"/>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33724508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図形グループ 49"/>
          <p:cNvGrpSpPr/>
          <p:nvPr/>
        </p:nvGrpSpPr>
        <p:grpSpPr>
          <a:xfrm>
            <a:off x="1365676" y="646664"/>
            <a:ext cx="6118928" cy="2320378"/>
            <a:chOff x="1365676" y="1644237"/>
            <a:chExt cx="6118928" cy="2320378"/>
          </a:xfrm>
        </p:grpSpPr>
        <p:grpSp>
          <p:nvGrpSpPr>
            <p:cNvPr id="49" name="図形グループ 48"/>
            <p:cNvGrpSpPr/>
            <p:nvPr/>
          </p:nvGrpSpPr>
          <p:grpSpPr>
            <a:xfrm>
              <a:off x="1385226" y="1695694"/>
              <a:ext cx="6099378" cy="2239055"/>
              <a:chOff x="1398108" y="1872823"/>
              <a:chExt cx="6099378" cy="2239055"/>
            </a:xfrm>
          </p:grpSpPr>
          <p:sp>
            <p:nvSpPr>
              <p:cNvPr id="5" name="正方形/長方形 4"/>
              <p:cNvSpPr/>
              <p:nvPr/>
            </p:nvSpPr>
            <p:spPr>
              <a:xfrm>
                <a:off x="1400167" y="1872823"/>
                <a:ext cx="6096000" cy="2225040"/>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a:off x="1401486" y="2229291"/>
                <a:ext cx="6096000" cy="388470"/>
              </a:xfrm>
              <a:prstGeom prst="rect">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a:off x="1401486" y="2587879"/>
                <a:ext cx="6096000" cy="388470"/>
              </a:xfrm>
              <a:prstGeom prst="rect">
                <a:avLst/>
              </a:prstGeom>
              <a:solidFill>
                <a:schemeClr val="accent3">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6" name="正方形/長方形 45"/>
              <p:cNvSpPr/>
              <p:nvPr/>
            </p:nvSpPr>
            <p:spPr>
              <a:xfrm>
                <a:off x="1400167" y="2976349"/>
                <a:ext cx="6096000" cy="388470"/>
              </a:xfrm>
              <a:prstGeom prst="rect">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a:off x="1400167" y="3334938"/>
                <a:ext cx="6096000" cy="388470"/>
              </a:xfrm>
              <a:prstGeom prst="rect">
                <a:avLst/>
              </a:prstGeom>
              <a:solidFill>
                <a:schemeClr val="accent2">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a:off x="1398108" y="3723408"/>
                <a:ext cx="6096000" cy="388470"/>
              </a:xfrm>
              <a:prstGeom prst="rect">
                <a:avLst/>
              </a:prstGeom>
              <a:solidFill>
                <a:srgbClr val="FFEEB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11" name="図形グループ 10"/>
              <p:cNvGrpSpPr/>
              <p:nvPr/>
            </p:nvGrpSpPr>
            <p:grpSpPr>
              <a:xfrm>
                <a:off x="2428678" y="1872823"/>
                <a:ext cx="4064000" cy="2225040"/>
                <a:chOff x="2345765" y="4335062"/>
                <a:chExt cx="4064000" cy="2225040"/>
              </a:xfrm>
            </p:grpSpPr>
            <p:cxnSp>
              <p:nvCxnSpPr>
                <p:cNvPr id="10" name="直線コネクタ 9"/>
                <p:cNvCxnSpPr/>
                <p:nvPr/>
              </p:nvCxnSpPr>
              <p:spPr>
                <a:xfrm>
                  <a:off x="2345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直線コネクタ 38"/>
                <p:cNvCxnSpPr/>
                <p:nvPr/>
              </p:nvCxnSpPr>
              <p:spPr>
                <a:xfrm>
                  <a:off x="3361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直線コネクタ 39"/>
                <p:cNvCxnSpPr/>
                <p:nvPr/>
              </p:nvCxnSpPr>
              <p:spPr>
                <a:xfrm>
                  <a:off x="4377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直線コネクタ 40"/>
                <p:cNvCxnSpPr/>
                <p:nvPr/>
              </p:nvCxnSpPr>
              <p:spPr>
                <a:xfrm>
                  <a:off x="5393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直線コネクタ 41"/>
                <p:cNvCxnSpPr/>
                <p:nvPr/>
              </p:nvCxnSpPr>
              <p:spPr>
                <a:xfrm>
                  <a:off x="6409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grpSp>
        </p:grpSp>
        <p:sp>
          <p:nvSpPr>
            <p:cNvPr id="12" name="円/楕円 11"/>
            <p:cNvSpPr/>
            <p:nvPr/>
          </p:nvSpPr>
          <p:spPr>
            <a:xfrm>
              <a:off x="1774308" y="3216298"/>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13" name="円/楕円 12"/>
            <p:cNvSpPr/>
            <p:nvPr/>
          </p:nvSpPr>
          <p:spPr>
            <a:xfrm>
              <a:off x="1767836" y="2522729"/>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14" name="円/楕円 13"/>
            <p:cNvSpPr/>
            <p:nvPr/>
          </p:nvSpPr>
          <p:spPr>
            <a:xfrm>
              <a:off x="1767302" y="2868409"/>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15" name="円/楕円 14"/>
            <p:cNvSpPr/>
            <p:nvPr/>
          </p:nvSpPr>
          <p:spPr>
            <a:xfrm>
              <a:off x="1774308" y="3615539"/>
              <a:ext cx="252000" cy="252000"/>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6" name="円/楕円 15"/>
            <p:cNvSpPr/>
            <p:nvPr/>
          </p:nvSpPr>
          <p:spPr>
            <a:xfrm>
              <a:off x="1767836" y="2135132"/>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7" name="円/楕円 16"/>
            <p:cNvSpPr/>
            <p:nvPr/>
          </p:nvSpPr>
          <p:spPr>
            <a:xfrm>
              <a:off x="5898072" y="1738351"/>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18" name="円/楕円 17"/>
            <p:cNvSpPr/>
            <p:nvPr/>
          </p:nvSpPr>
          <p:spPr>
            <a:xfrm>
              <a:off x="3850520" y="1744787"/>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19" name="円/楕円 18"/>
            <p:cNvSpPr/>
            <p:nvPr/>
          </p:nvSpPr>
          <p:spPr>
            <a:xfrm>
              <a:off x="4836638" y="1738351"/>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20" name="円/楕円 19"/>
            <p:cNvSpPr/>
            <p:nvPr/>
          </p:nvSpPr>
          <p:spPr>
            <a:xfrm>
              <a:off x="6882189" y="1753292"/>
              <a:ext cx="252000" cy="252000"/>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21" name="円/楕円 20"/>
            <p:cNvSpPr/>
            <p:nvPr/>
          </p:nvSpPr>
          <p:spPr>
            <a:xfrm>
              <a:off x="2793630" y="1747206"/>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22" name="テキスト ボックス 21"/>
            <p:cNvSpPr txBox="1"/>
            <p:nvPr/>
          </p:nvSpPr>
          <p:spPr>
            <a:xfrm>
              <a:off x="2674102" y="2000663"/>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23" name="テキスト ボックス 22"/>
            <p:cNvSpPr txBox="1"/>
            <p:nvPr/>
          </p:nvSpPr>
          <p:spPr>
            <a:xfrm>
              <a:off x="3719985" y="2317098"/>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24" name="テキスト ボックス 23"/>
            <p:cNvSpPr txBox="1"/>
            <p:nvPr/>
          </p:nvSpPr>
          <p:spPr>
            <a:xfrm>
              <a:off x="4699799" y="2740517"/>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25" name="テキスト ボックス 24"/>
            <p:cNvSpPr txBox="1"/>
            <p:nvPr/>
          </p:nvSpPr>
          <p:spPr>
            <a:xfrm>
              <a:off x="5775564" y="3108754"/>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26" name="テキスト ボックス 25"/>
            <p:cNvSpPr txBox="1"/>
            <p:nvPr/>
          </p:nvSpPr>
          <p:spPr>
            <a:xfrm>
              <a:off x="6806505" y="3502950"/>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27" name="テキスト ボックス 26"/>
            <p:cNvSpPr txBox="1"/>
            <p:nvPr/>
          </p:nvSpPr>
          <p:spPr>
            <a:xfrm>
              <a:off x="5783834" y="3502950"/>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28" name="テキスト ボックス 27"/>
            <p:cNvSpPr txBox="1"/>
            <p:nvPr/>
          </p:nvSpPr>
          <p:spPr>
            <a:xfrm>
              <a:off x="4699799" y="3502950"/>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29" name="テキスト ボックス 28"/>
            <p:cNvSpPr txBox="1"/>
            <p:nvPr/>
          </p:nvSpPr>
          <p:spPr>
            <a:xfrm>
              <a:off x="3719985" y="3502724"/>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30" name="テキスト ボックス 29"/>
            <p:cNvSpPr txBox="1"/>
            <p:nvPr/>
          </p:nvSpPr>
          <p:spPr>
            <a:xfrm>
              <a:off x="2674102" y="3502950"/>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31" name="テキスト ボックス 30"/>
            <p:cNvSpPr txBox="1"/>
            <p:nvPr/>
          </p:nvSpPr>
          <p:spPr>
            <a:xfrm rot="874646">
              <a:off x="1856353" y="1644237"/>
              <a:ext cx="575097" cy="369332"/>
            </a:xfrm>
            <a:prstGeom prst="rect">
              <a:avLst/>
            </a:prstGeom>
            <a:noFill/>
          </p:spPr>
          <p:txBody>
            <a:bodyPr wrap="none" rtlCol="0">
              <a:spAutoFit/>
            </a:bodyPr>
            <a:lstStyle/>
            <a:p>
              <a:r>
                <a:rPr kumimoji="1" lang="en-US" altLang="ja-JP" dirty="0" smtClean="0"/>
                <a:t>CPU</a:t>
              </a:r>
              <a:endParaRPr kumimoji="1" lang="ja-JP" altLang="en-US" dirty="0"/>
            </a:p>
          </p:txBody>
        </p:sp>
        <p:sp>
          <p:nvSpPr>
            <p:cNvPr id="32" name="テキスト ボックス 31"/>
            <p:cNvSpPr txBox="1"/>
            <p:nvPr/>
          </p:nvSpPr>
          <p:spPr>
            <a:xfrm rot="874646">
              <a:off x="1365676" y="1722475"/>
              <a:ext cx="540157" cy="369332"/>
            </a:xfrm>
            <a:prstGeom prst="rect">
              <a:avLst/>
            </a:prstGeom>
            <a:noFill/>
          </p:spPr>
          <p:txBody>
            <a:bodyPr wrap="none" rtlCol="0">
              <a:spAutoFit/>
            </a:bodyPr>
            <a:lstStyle/>
            <a:p>
              <a:r>
                <a:rPr kumimoji="1" lang="en-US" altLang="ja-JP" dirty="0" smtClean="0"/>
                <a:t>You</a:t>
              </a:r>
              <a:endParaRPr kumimoji="1" lang="ja-JP" altLang="en-US" dirty="0"/>
            </a:p>
          </p:txBody>
        </p:sp>
        <p:cxnSp>
          <p:nvCxnSpPr>
            <p:cNvPr id="34" name="直線コネクタ 33"/>
            <p:cNvCxnSpPr/>
            <p:nvPr/>
          </p:nvCxnSpPr>
          <p:spPr>
            <a:xfrm>
              <a:off x="1400167" y="1701838"/>
              <a:ext cx="1068505" cy="378159"/>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51" name="図形グループ 50"/>
          <p:cNvGrpSpPr/>
          <p:nvPr/>
        </p:nvGrpSpPr>
        <p:grpSpPr>
          <a:xfrm>
            <a:off x="1347081" y="3637888"/>
            <a:ext cx="6172014" cy="2320378"/>
            <a:chOff x="1312590" y="1644237"/>
            <a:chExt cx="6172014" cy="2320378"/>
          </a:xfrm>
        </p:grpSpPr>
        <p:grpSp>
          <p:nvGrpSpPr>
            <p:cNvPr id="52" name="図形グループ 51"/>
            <p:cNvGrpSpPr/>
            <p:nvPr/>
          </p:nvGrpSpPr>
          <p:grpSpPr>
            <a:xfrm>
              <a:off x="1385226" y="1695694"/>
              <a:ext cx="6099378" cy="2239055"/>
              <a:chOff x="1398108" y="1872823"/>
              <a:chExt cx="6099378" cy="2239055"/>
            </a:xfrm>
          </p:grpSpPr>
          <p:sp>
            <p:nvSpPr>
              <p:cNvPr id="75" name="正方形/長方形 74"/>
              <p:cNvSpPr/>
              <p:nvPr/>
            </p:nvSpPr>
            <p:spPr>
              <a:xfrm>
                <a:off x="1400167" y="1872823"/>
                <a:ext cx="6096000" cy="2225040"/>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6" name="正方形/長方形 75"/>
              <p:cNvSpPr/>
              <p:nvPr/>
            </p:nvSpPr>
            <p:spPr>
              <a:xfrm>
                <a:off x="1401486" y="2229291"/>
                <a:ext cx="6096000" cy="388470"/>
              </a:xfrm>
              <a:prstGeom prst="rect">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7" name="正方形/長方形 76"/>
              <p:cNvSpPr/>
              <p:nvPr/>
            </p:nvSpPr>
            <p:spPr>
              <a:xfrm>
                <a:off x="1401486" y="2587879"/>
                <a:ext cx="6096000" cy="388470"/>
              </a:xfrm>
              <a:prstGeom prst="rect">
                <a:avLst/>
              </a:prstGeom>
              <a:solidFill>
                <a:schemeClr val="accent3">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8" name="正方形/長方形 77"/>
              <p:cNvSpPr/>
              <p:nvPr/>
            </p:nvSpPr>
            <p:spPr>
              <a:xfrm>
                <a:off x="1400167" y="2976349"/>
                <a:ext cx="6096000" cy="388470"/>
              </a:xfrm>
              <a:prstGeom prst="rect">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9" name="正方形/長方形 78"/>
              <p:cNvSpPr/>
              <p:nvPr/>
            </p:nvSpPr>
            <p:spPr>
              <a:xfrm>
                <a:off x="1400167" y="3334938"/>
                <a:ext cx="6096000" cy="388470"/>
              </a:xfrm>
              <a:prstGeom prst="rect">
                <a:avLst/>
              </a:prstGeom>
              <a:solidFill>
                <a:schemeClr val="accent2">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0" name="正方形/長方形 79"/>
              <p:cNvSpPr/>
              <p:nvPr/>
            </p:nvSpPr>
            <p:spPr>
              <a:xfrm>
                <a:off x="1398108" y="3723408"/>
                <a:ext cx="6096000" cy="388470"/>
              </a:xfrm>
              <a:prstGeom prst="rect">
                <a:avLst/>
              </a:prstGeom>
              <a:solidFill>
                <a:srgbClr val="FFEEB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81" name="図形グループ 80"/>
              <p:cNvGrpSpPr/>
              <p:nvPr/>
            </p:nvGrpSpPr>
            <p:grpSpPr>
              <a:xfrm>
                <a:off x="2428678" y="1872823"/>
                <a:ext cx="4064000" cy="2225040"/>
                <a:chOff x="2345765" y="4335062"/>
                <a:chExt cx="4064000" cy="2225040"/>
              </a:xfrm>
            </p:grpSpPr>
            <p:cxnSp>
              <p:nvCxnSpPr>
                <p:cNvPr id="82" name="直線コネクタ 81"/>
                <p:cNvCxnSpPr/>
                <p:nvPr/>
              </p:nvCxnSpPr>
              <p:spPr>
                <a:xfrm>
                  <a:off x="2345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3" name="直線コネクタ 82"/>
                <p:cNvCxnSpPr/>
                <p:nvPr/>
              </p:nvCxnSpPr>
              <p:spPr>
                <a:xfrm>
                  <a:off x="3361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直線コネクタ 83"/>
                <p:cNvCxnSpPr/>
                <p:nvPr/>
              </p:nvCxnSpPr>
              <p:spPr>
                <a:xfrm>
                  <a:off x="4377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5" name="直線コネクタ 84"/>
                <p:cNvCxnSpPr/>
                <p:nvPr/>
              </p:nvCxnSpPr>
              <p:spPr>
                <a:xfrm>
                  <a:off x="5393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6" name="直線コネクタ 85"/>
                <p:cNvCxnSpPr/>
                <p:nvPr/>
              </p:nvCxnSpPr>
              <p:spPr>
                <a:xfrm>
                  <a:off x="6409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grpSp>
        </p:grpSp>
        <p:sp>
          <p:nvSpPr>
            <p:cNvPr id="53" name="円/楕円 52"/>
            <p:cNvSpPr/>
            <p:nvPr/>
          </p:nvSpPr>
          <p:spPr>
            <a:xfrm>
              <a:off x="1774308" y="3216298"/>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54" name="円/楕円 53"/>
            <p:cNvSpPr/>
            <p:nvPr/>
          </p:nvSpPr>
          <p:spPr>
            <a:xfrm>
              <a:off x="1767836" y="2522729"/>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55" name="円/楕円 54"/>
            <p:cNvSpPr/>
            <p:nvPr/>
          </p:nvSpPr>
          <p:spPr>
            <a:xfrm>
              <a:off x="1767302" y="2868409"/>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56" name="円/楕円 55"/>
            <p:cNvSpPr/>
            <p:nvPr/>
          </p:nvSpPr>
          <p:spPr>
            <a:xfrm>
              <a:off x="1774308" y="3615539"/>
              <a:ext cx="252000" cy="252000"/>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57" name="円/楕円 56"/>
            <p:cNvSpPr/>
            <p:nvPr/>
          </p:nvSpPr>
          <p:spPr>
            <a:xfrm>
              <a:off x="1767836" y="2135132"/>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58" name="円/楕円 57"/>
            <p:cNvSpPr/>
            <p:nvPr/>
          </p:nvSpPr>
          <p:spPr>
            <a:xfrm>
              <a:off x="5898072" y="1738351"/>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59" name="円/楕円 58"/>
            <p:cNvSpPr/>
            <p:nvPr/>
          </p:nvSpPr>
          <p:spPr>
            <a:xfrm>
              <a:off x="3850520" y="1744787"/>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60" name="円/楕円 59"/>
            <p:cNvSpPr/>
            <p:nvPr/>
          </p:nvSpPr>
          <p:spPr>
            <a:xfrm>
              <a:off x="4836638" y="1738351"/>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61" name="円/楕円 60"/>
            <p:cNvSpPr/>
            <p:nvPr/>
          </p:nvSpPr>
          <p:spPr>
            <a:xfrm>
              <a:off x="6882189" y="1753292"/>
              <a:ext cx="252000" cy="252000"/>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62" name="円/楕円 61"/>
            <p:cNvSpPr/>
            <p:nvPr/>
          </p:nvSpPr>
          <p:spPr>
            <a:xfrm>
              <a:off x="2793630" y="1747206"/>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63" name="テキスト ボックス 62"/>
            <p:cNvSpPr txBox="1"/>
            <p:nvPr/>
          </p:nvSpPr>
          <p:spPr>
            <a:xfrm>
              <a:off x="2674102" y="2000663"/>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64" name="テキスト ボックス 63"/>
            <p:cNvSpPr txBox="1"/>
            <p:nvPr/>
          </p:nvSpPr>
          <p:spPr>
            <a:xfrm>
              <a:off x="3719985" y="2361921"/>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65" name="テキスト ボックス 64"/>
            <p:cNvSpPr txBox="1"/>
            <p:nvPr/>
          </p:nvSpPr>
          <p:spPr>
            <a:xfrm>
              <a:off x="4699799" y="2740517"/>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66" name="テキスト ボックス 65"/>
            <p:cNvSpPr txBox="1"/>
            <p:nvPr/>
          </p:nvSpPr>
          <p:spPr>
            <a:xfrm>
              <a:off x="5775564" y="3108754"/>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67" name="テキスト ボックス 66"/>
            <p:cNvSpPr txBox="1"/>
            <p:nvPr/>
          </p:nvSpPr>
          <p:spPr>
            <a:xfrm>
              <a:off x="6806505" y="3502950"/>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68" name="テキスト ボックス 67"/>
            <p:cNvSpPr txBox="1"/>
            <p:nvPr/>
          </p:nvSpPr>
          <p:spPr>
            <a:xfrm>
              <a:off x="5783834" y="3502950"/>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69" name="テキスト ボックス 68"/>
            <p:cNvSpPr txBox="1"/>
            <p:nvPr/>
          </p:nvSpPr>
          <p:spPr>
            <a:xfrm>
              <a:off x="4699799" y="3502950"/>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70" name="テキスト ボックス 69"/>
            <p:cNvSpPr txBox="1"/>
            <p:nvPr/>
          </p:nvSpPr>
          <p:spPr>
            <a:xfrm>
              <a:off x="3719985" y="3502724"/>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71" name="テキスト ボックス 70"/>
            <p:cNvSpPr txBox="1"/>
            <p:nvPr/>
          </p:nvSpPr>
          <p:spPr>
            <a:xfrm>
              <a:off x="2674102" y="3502950"/>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72" name="テキスト ボックス 71"/>
            <p:cNvSpPr txBox="1"/>
            <p:nvPr/>
          </p:nvSpPr>
          <p:spPr>
            <a:xfrm rot="874646">
              <a:off x="1820737" y="1644237"/>
              <a:ext cx="646331" cy="369332"/>
            </a:xfrm>
            <a:prstGeom prst="rect">
              <a:avLst/>
            </a:prstGeom>
            <a:noFill/>
          </p:spPr>
          <p:txBody>
            <a:bodyPr wrap="none" rtlCol="0">
              <a:spAutoFit/>
            </a:bodyPr>
            <a:lstStyle/>
            <a:p>
              <a:r>
                <a:rPr lang="ja-JP" altLang="en-US" dirty="0" smtClean="0"/>
                <a:t>相手</a:t>
              </a:r>
              <a:endParaRPr kumimoji="1" lang="ja-JP" altLang="en-US" dirty="0"/>
            </a:p>
          </p:txBody>
        </p:sp>
        <p:sp>
          <p:nvSpPr>
            <p:cNvPr id="73" name="テキスト ボックス 72"/>
            <p:cNvSpPr txBox="1"/>
            <p:nvPr/>
          </p:nvSpPr>
          <p:spPr>
            <a:xfrm rot="874646">
              <a:off x="1312590" y="1722475"/>
              <a:ext cx="646331" cy="369332"/>
            </a:xfrm>
            <a:prstGeom prst="rect">
              <a:avLst/>
            </a:prstGeom>
            <a:noFill/>
          </p:spPr>
          <p:txBody>
            <a:bodyPr wrap="none" rtlCol="0">
              <a:spAutoFit/>
            </a:bodyPr>
            <a:lstStyle/>
            <a:p>
              <a:r>
                <a:rPr lang="ja-JP" altLang="en-US" dirty="0" smtClean="0"/>
                <a:t>自分</a:t>
              </a:r>
              <a:endParaRPr kumimoji="1" lang="ja-JP" altLang="en-US" dirty="0"/>
            </a:p>
          </p:txBody>
        </p:sp>
        <p:cxnSp>
          <p:nvCxnSpPr>
            <p:cNvPr id="74" name="直線コネクタ 73"/>
            <p:cNvCxnSpPr/>
            <p:nvPr/>
          </p:nvCxnSpPr>
          <p:spPr>
            <a:xfrm>
              <a:off x="1400167" y="1701838"/>
              <a:ext cx="1068505" cy="378159"/>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87" name="テキスト ボックス 86"/>
            <p:cNvSpPr txBox="1"/>
            <p:nvPr/>
          </p:nvSpPr>
          <p:spPr>
            <a:xfrm>
              <a:off x="2668509" y="2352496"/>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88" name="テキスト ボックス 87"/>
            <p:cNvSpPr txBox="1"/>
            <p:nvPr/>
          </p:nvSpPr>
          <p:spPr>
            <a:xfrm>
              <a:off x="3719985" y="2740517"/>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89" name="テキスト ボックス 88"/>
            <p:cNvSpPr txBox="1"/>
            <p:nvPr/>
          </p:nvSpPr>
          <p:spPr>
            <a:xfrm>
              <a:off x="2674102" y="2726025"/>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90" name="テキスト ボックス 89"/>
            <p:cNvSpPr txBox="1"/>
            <p:nvPr/>
          </p:nvSpPr>
          <p:spPr>
            <a:xfrm>
              <a:off x="4699799" y="3120409"/>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91" name="テキスト ボックス 90"/>
            <p:cNvSpPr txBox="1"/>
            <p:nvPr/>
          </p:nvSpPr>
          <p:spPr>
            <a:xfrm>
              <a:off x="3719985" y="3120409"/>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92" name="テキスト ボックス 91"/>
            <p:cNvSpPr txBox="1"/>
            <p:nvPr/>
          </p:nvSpPr>
          <p:spPr>
            <a:xfrm>
              <a:off x="2674102" y="3108754"/>
              <a:ext cx="492443" cy="461665"/>
            </a:xfrm>
            <a:prstGeom prst="rect">
              <a:avLst/>
            </a:prstGeom>
            <a:noFill/>
          </p:spPr>
          <p:txBody>
            <a:bodyPr wrap="none" rtlCol="0">
              <a:spAutoFit/>
            </a:bodyPr>
            <a:lstStyle/>
            <a:p>
              <a:r>
                <a:rPr lang="en-US" altLang="ja-JP" sz="2400" dirty="0" smtClean="0"/>
                <a:t>◯</a:t>
              </a:r>
              <a:endParaRPr kumimoji="1" lang="ja-JP" altLang="en-US" sz="2400" dirty="0"/>
            </a:p>
          </p:txBody>
        </p:sp>
      </p:grpSp>
    </p:spTree>
    <p:extLst>
      <p:ext uri="{BB962C8B-B14F-4D97-AF65-F5344CB8AC3E}">
        <p14:creationId xmlns:p14="http://schemas.microsoft.com/office/powerpoint/2010/main" val="15413765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加算記号 59"/>
          <p:cNvSpPr/>
          <p:nvPr/>
        </p:nvSpPr>
        <p:spPr>
          <a:xfrm>
            <a:off x="1089764" y="2971854"/>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 name="正方形/長方形 61"/>
          <p:cNvSpPr/>
          <p:nvPr/>
        </p:nvSpPr>
        <p:spPr>
          <a:xfrm>
            <a:off x="716421" y="4851238"/>
            <a:ext cx="8029320" cy="1953411"/>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1" name="正方形/長方形 70"/>
          <p:cNvSpPr/>
          <p:nvPr/>
        </p:nvSpPr>
        <p:spPr>
          <a:xfrm>
            <a:off x="714364" y="6407291"/>
            <a:ext cx="8027999" cy="388470"/>
          </a:xfrm>
          <a:prstGeom prst="rect">
            <a:avLst/>
          </a:prstGeom>
          <a:solidFill>
            <a:srgbClr val="FFEEB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5" name="円/楕円 74"/>
          <p:cNvSpPr/>
          <p:nvPr/>
        </p:nvSpPr>
        <p:spPr>
          <a:xfrm>
            <a:off x="1103445" y="6476551"/>
            <a:ext cx="252000" cy="252000"/>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77" name="円/楕円 76"/>
          <p:cNvSpPr/>
          <p:nvPr/>
        </p:nvSpPr>
        <p:spPr>
          <a:xfrm>
            <a:off x="5227209" y="4942508"/>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78" name="円/楕円 77"/>
          <p:cNvSpPr/>
          <p:nvPr/>
        </p:nvSpPr>
        <p:spPr>
          <a:xfrm>
            <a:off x="3179657" y="4948944"/>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79" name="円/楕円 78"/>
          <p:cNvSpPr/>
          <p:nvPr/>
        </p:nvSpPr>
        <p:spPr>
          <a:xfrm>
            <a:off x="4165775" y="4942508"/>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80" name="円/楕円 79"/>
          <p:cNvSpPr/>
          <p:nvPr/>
        </p:nvSpPr>
        <p:spPr>
          <a:xfrm>
            <a:off x="2122767" y="4951363"/>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85" name="テキスト ボックス 84"/>
          <p:cNvSpPr txBox="1"/>
          <p:nvPr/>
        </p:nvSpPr>
        <p:spPr>
          <a:xfrm>
            <a:off x="6019606" y="6363962"/>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86" name="テキスト ボックス 85"/>
          <p:cNvSpPr txBox="1"/>
          <p:nvPr/>
        </p:nvSpPr>
        <p:spPr>
          <a:xfrm>
            <a:off x="5112971" y="6363962"/>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87" name="テキスト ボックス 86"/>
          <p:cNvSpPr txBox="1"/>
          <p:nvPr/>
        </p:nvSpPr>
        <p:spPr>
          <a:xfrm>
            <a:off x="4028936" y="6363962"/>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88" name="テキスト ボックス 87"/>
          <p:cNvSpPr txBox="1"/>
          <p:nvPr/>
        </p:nvSpPr>
        <p:spPr>
          <a:xfrm>
            <a:off x="3049122" y="6363736"/>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89" name="テキスト ボックス 88"/>
          <p:cNvSpPr txBox="1"/>
          <p:nvPr/>
        </p:nvSpPr>
        <p:spPr>
          <a:xfrm>
            <a:off x="2003239" y="6363962"/>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90" name="テキスト ボックス 89"/>
          <p:cNvSpPr txBox="1"/>
          <p:nvPr/>
        </p:nvSpPr>
        <p:spPr>
          <a:xfrm rot="874646">
            <a:off x="1149874" y="4848394"/>
            <a:ext cx="646331" cy="369332"/>
          </a:xfrm>
          <a:prstGeom prst="rect">
            <a:avLst/>
          </a:prstGeom>
          <a:noFill/>
        </p:spPr>
        <p:txBody>
          <a:bodyPr wrap="none" rtlCol="0">
            <a:spAutoFit/>
          </a:bodyPr>
          <a:lstStyle/>
          <a:p>
            <a:r>
              <a:rPr lang="ja-JP" altLang="en-US" dirty="0" smtClean="0"/>
              <a:t>相手</a:t>
            </a:r>
            <a:endParaRPr kumimoji="1" lang="ja-JP" altLang="en-US" dirty="0"/>
          </a:p>
        </p:txBody>
      </p:sp>
      <p:sp>
        <p:nvSpPr>
          <p:cNvPr id="91" name="テキスト ボックス 90"/>
          <p:cNvSpPr txBox="1"/>
          <p:nvPr/>
        </p:nvSpPr>
        <p:spPr>
          <a:xfrm rot="874646">
            <a:off x="641727" y="4926632"/>
            <a:ext cx="646331" cy="369332"/>
          </a:xfrm>
          <a:prstGeom prst="rect">
            <a:avLst/>
          </a:prstGeom>
          <a:noFill/>
        </p:spPr>
        <p:txBody>
          <a:bodyPr wrap="none" rtlCol="0">
            <a:spAutoFit/>
          </a:bodyPr>
          <a:lstStyle/>
          <a:p>
            <a:r>
              <a:rPr lang="ja-JP" altLang="en-US" dirty="0" smtClean="0"/>
              <a:t>自分</a:t>
            </a:r>
            <a:endParaRPr kumimoji="1" lang="ja-JP" altLang="en-US" dirty="0"/>
          </a:p>
        </p:txBody>
      </p:sp>
      <p:cxnSp>
        <p:nvCxnSpPr>
          <p:cNvPr id="92" name="直線コネクタ 91"/>
          <p:cNvCxnSpPr/>
          <p:nvPr/>
        </p:nvCxnSpPr>
        <p:spPr>
          <a:xfrm>
            <a:off x="729304" y="4905995"/>
            <a:ext cx="1068505" cy="378159"/>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93" name="円/楕円 92"/>
          <p:cNvSpPr/>
          <p:nvPr/>
        </p:nvSpPr>
        <p:spPr>
          <a:xfrm>
            <a:off x="8141057" y="4939779"/>
            <a:ext cx="252000" cy="252000"/>
          </a:xfrm>
          <a:prstGeom prst="ellipse">
            <a:avLst/>
          </a:prstGeom>
          <a:gradFill flip="none" rotWithShape="1">
            <a:gsLst>
              <a:gs pos="71000">
                <a:schemeClr val="accent4">
                  <a:tint val="100000"/>
                  <a:shade val="100000"/>
                  <a:satMod val="130000"/>
                </a:schemeClr>
              </a:gs>
              <a:gs pos="0">
                <a:schemeClr val="accent4">
                  <a:tint val="50000"/>
                  <a:shade val="100000"/>
                  <a:satMod val="350000"/>
                </a:schemeClr>
              </a:gs>
            </a:gsLst>
            <a:path path="circle">
              <a:fillToRect l="50000" t="50000" r="50000" b="50000"/>
            </a:path>
            <a:tileRect/>
          </a:gradFill>
          <a:effectLst>
            <a:glow rad="1016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94" name="円/楕円 93"/>
          <p:cNvSpPr/>
          <p:nvPr/>
        </p:nvSpPr>
        <p:spPr>
          <a:xfrm>
            <a:off x="6124224" y="4939306"/>
            <a:ext cx="252000" cy="252000"/>
          </a:xfrm>
          <a:prstGeom prst="ellipse">
            <a:avLst/>
          </a:prstGeom>
          <a:gradFill flip="none" rotWithShape="1">
            <a:gsLst>
              <a:gs pos="71000">
                <a:schemeClr val="accent5"/>
              </a:gs>
              <a:gs pos="0">
                <a:schemeClr val="accent5">
                  <a:lumMod val="60000"/>
                  <a:lumOff val="40000"/>
                </a:schemeClr>
              </a:gs>
            </a:gsLst>
            <a:path path="circle">
              <a:fillToRect l="50000" t="50000" r="50000" b="50000"/>
            </a:path>
            <a:tileRect/>
          </a:gradFill>
          <a:effectLst>
            <a:glow rad="101600">
              <a:schemeClr val="accent5">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95" name="テキスト ボックス 94"/>
          <p:cNvSpPr txBox="1"/>
          <p:nvPr/>
        </p:nvSpPr>
        <p:spPr>
          <a:xfrm>
            <a:off x="7025489" y="6363962"/>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96" name="テキスト ボックス 95"/>
          <p:cNvSpPr txBox="1"/>
          <p:nvPr/>
        </p:nvSpPr>
        <p:spPr>
          <a:xfrm>
            <a:off x="7990897" y="6370897"/>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97" name="正方形/長方形 96"/>
          <p:cNvSpPr/>
          <p:nvPr/>
        </p:nvSpPr>
        <p:spPr>
          <a:xfrm>
            <a:off x="715323" y="5258805"/>
            <a:ext cx="8027999" cy="388470"/>
          </a:xfrm>
          <a:prstGeom prst="rect">
            <a:avLst/>
          </a:prstGeom>
          <a:solidFill>
            <a:schemeClr val="accent5">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8" name="正方形/長方形 97"/>
          <p:cNvSpPr/>
          <p:nvPr/>
        </p:nvSpPr>
        <p:spPr>
          <a:xfrm>
            <a:off x="714004" y="5647275"/>
            <a:ext cx="8027999" cy="388470"/>
          </a:xfrm>
          <a:prstGeom prst="rect">
            <a:avLst/>
          </a:prstGeom>
          <a:solidFill>
            <a:srgbClr val="C3B04B">
              <a:alpha val="47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9" name="正方形/長方形 98"/>
          <p:cNvSpPr/>
          <p:nvPr/>
        </p:nvSpPr>
        <p:spPr>
          <a:xfrm>
            <a:off x="714004" y="6005864"/>
            <a:ext cx="8027999" cy="388470"/>
          </a:xfrm>
          <a:prstGeom prst="rect">
            <a:avLst/>
          </a:prstGeom>
          <a:solidFill>
            <a:srgbClr val="D5C6F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cxnSp>
        <p:nvCxnSpPr>
          <p:cNvPr id="100" name="直線コネクタ 99"/>
          <p:cNvCxnSpPr/>
          <p:nvPr/>
        </p:nvCxnSpPr>
        <p:spPr>
          <a:xfrm>
            <a:off x="1744933" y="4860649"/>
            <a:ext cx="0" cy="1944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直線コネクタ 100"/>
          <p:cNvCxnSpPr/>
          <p:nvPr/>
        </p:nvCxnSpPr>
        <p:spPr>
          <a:xfrm>
            <a:off x="2760933" y="4860649"/>
            <a:ext cx="0" cy="1944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直線コネクタ 101"/>
          <p:cNvCxnSpPr/>
          <p:nvPr/>
        </p:nvCxnSpPr>
        <p:spPr>
          <a:xfrm>
            <a:off x="3776933" y="4860649"/>
            <a:ext cx="0" cy="1944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直線コネクタ 102"/>
          <p:cNvCxnSpPr/>
          <p:nvPr/>
        </p:nvCxnSpPr>
        <p:spPr>
          <a:xfrm>
            <a:off x="4792933" y="4860649"/>
            <a:ext cx="0" cy="1944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直線コネクタ 103"/>
          <p:cNvCxnSpPr/>
          <p:nvPr/>
        </p:nvCxnSpPr>
        <p:spPr>
          <a:xfrm>
            <a:off x="5808933" y="4860649"/>
            <a:ext cx="0" cy="1944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5" name="直線コネクタ 104"/>
          <p:cNvCxnSpPr/>
          <p:nvPr/>
        </p:nvCxnSpPr>
        <p:spPr>
          <a:xfrm>
            <a:off x="6806340" y="4851760"/>
            <a:ext cx="0" cy="1944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直線コネクタ 105"/>
          <p:cNvCxnSpPr/>
          <p:nvPr/>
        </p:nvCxnSpPr>
        <p:spPr>
          <a:xfrm>
            <a:off x="7822340" y="4845573"/>
            <a:ext cx="0" cy="1944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sp>
        <p:nvSpPr>
          <p:cNvPr id="110" name="円/楕円 109"/>
          <p:cNvSpPr/>
          <p:nvPr/>
        </p:nvSpPr>
        <p:spPr>
          <a:xfrm>
            <a:off x="825422" y="5317411"/>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111" name="円/楕円 110"/>
          <p:cNvSpPr/>
          <p:nvPr/>
        </p:nvSpPr>
        <p:spPr>
          <a:xfrm>
            <a:off x="1423924" y="5317411"/>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12" name="加算記号 111"/>
          <p:cNvSpPr/>
          <p:nvPr/>
        </p:nvSpPr>
        <p:spPr>
          <a:xfrm>
            <a:off x="1127516" y="5350203"/>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3" name="円/楕円 112"/>
          <p:cNvSpPr/>
          <p:nvPr/>
        </p:nvSpPr>
        <p:spPr>
          <a:xfrm>
            <a:off x="825422" y="6057724"/>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119" name="加算記号 118"/>
          <p:cNvSpPr/>
          <p:nvPr/>
        </p:nvSpPr>
        <p:spPr>
          <a:xfrm>
            <a:off x="1127516" y="6090517"/>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0" name="円/楕円 119"/>
          <p:cNvSpPr/>
          <p:nvPr/>
        </p:nvSpPr>
        <p:spPr>
          <a:xfrm>
            <a:off x="817966" y="5698857"/>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121" name="加算記号 120"/>
          <p:cNvSpPr/>
          <p:nvPr/>
        </p:nvSpPr>
        <p:spPr>
          <a:xfrm>
            <a:off x="1127516" y="5731649"/>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2" name="円/楕円 121"/>
          <p:cNvSpPr/>
          <p:nvPr/>
        </p:nvSpPr>
        <p:spPr>
          <a:xfrm>
            <a:off x="1423924" y="5704660"/>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23" name="円/楕円 122"/>
          <p:cNvSpPr/>
          <p:nvPr/>
        </p:nvSpPr>
        <p:spPr>
          <a:xfrm>
            <a:off x="1423924" y="6075164"/>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24" name="テキスト ボックス 123"/>
          <p:cNvSpPr txBox="1"/>
          <p:nvPr/>
        </p:nvSpPr>
        <p:spPr>
          <a:xfrm>
            <a:off x="6034907" y="5221893"/>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125" name="テキスト ボックス 124"/>
          <p:cNvSpPr txBox="1"/>
          <p:nvPr/>
        </p:nvSpPr>
        <p:spPr>
          <a:xfrm>
            <a:off x="7025489" y="5574080"/>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126" name="テキスト ボックス 125"/>
          <p:cNvSpPr txBox="1"/>
          <p:nvPr/>
        </p:nvSpPr>
        <p:spPr>
          <a:xfrm>
            <a:off x="7990897" y="5956516"/>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127" name="円/楕円 126"/>
          <p:cNvSpPr/>
          <p:nvPr/>
        </p:nvSpPr>
        <p:spPr>
          <a:xfrm>
            <a:off x="7157539" y="4929642"/>
            <a:ext cx="252000" cy="252000"/>
          </a:xfrm>
          <a:prstGeom prst="ellipse">
            <a:avLst/>
          </a:prstGeom>
          <a:gradFill flip="none" rotWithShape="1">
            <a:gsLst>
              <a:gs pos="71000">
                <a:schemeClr val="accent6">
                  <a:lumMod val="50000"/>
                </a:schemeClr>
              </a:gs>
              <a:gs pos="0">
                <a:schemeClr val="accent6">
                  <a:lumMod val="20000"/>
                  <a:lumOff val="80000"/>
                </a:schemeClr>
              </a:gs>
            </a:gsLst>
            <a:path path="circle">
              <a:fillToRect l="50000" t="50000" r="50000" b="50000"/>
            </a:path>
            <a:tileRect/>
          </a:gradFill>
          <a:effectLst>
            <a:glow rad="101600">
              <a:schemeClr val="accent6">
                <a:lumMod val="50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47" name="テキスト ボックス 46"/>
          <p:cNvSpPr txBox="1"/>
          <p:nvPr/>
        </p:nvSpPr>
        <p:spPr>
          <a:xfrm>
            <a:off x="1251857" y="4118429"/>
            <a:ext cx="5827236" cy="400110"/>
          </a:xfrm>
          <a:prstGeom prst="rect">
            <a:avLst/>
          </a:prstGeom>
          <a:noFill/>
        </p:spPr>
        <p:txBody>
          <a:bodyPr wrap="none" rtlCol="0">
            <a:spAutoFit/>
          </a:bodyPr>
          <a:lstStyle/>
          <a:p>
            <a:r>
              <a:rPr lang="ja-JP" altLang="en-US" sz="2000" dirty="0" smtClean="0">
                <a:latin typeface="01フロップデザイン"/>
                <a:ea typeface="01フロップデザイン"/>
                <a:cs typeface="01フロップデザイン"/>
              </a:rPr>
              <a:t>数字が書いてあるボール：同じ色のボール</a:t>
            </a:r>
            <a:r>
              <a:rPr lang="en-US" altLang="ja-JP" sz="2000" dirty="0" smtClean="0">
                <a:latin typeface="01フロップデザイン"/>
                <a:ea typeface="01フロップデザイン"/>
                <a:cs typeface="01フロップデザイン"/>
              </a:rPr>
              <a:t>×</a:t>
            </a:r>
            <a:r>
              <a:rPr lang="ja-JP" altLang="en-US" sz="2000" dirty="0" smtClean="0">
                <a:latin typeface="01フロップデザイン"/>
                <a:ea typeface="01フロップデザイン"/>
                <a:cs typeface="01フロップデザイン"/>
              </a:rPr>
              <a:t>数字</a:t>
            </a:r>
            <a:endParaRPr kumimoji="1" lang="ja-JP" altLang="en-US" sz="2000" dirty="0">
              <a:latin typeface="01フロップデザイン"/>
              <a:ea typeface="01フロップデザイン"/>
              <a:cs typeface="01フロップデザイン"/>
            </a:endParaRPr>
          </a:p>
        </p:txBody>
      </p:sp>
      <p:grpSp>
        <p:nvGrpSpPr>
          <p:cNvPr id="28" name="図形グループ 27"/>
          <p:cNvGrpSpPr/>
          <p:nvPr/>
        </p:nvGrpSpPr>
        <p:grpSpPr>
          <a:xfrm>
            <a:off x="7299104" y="4005070"/>
            <a:ext cx="2247326" cy="707886"/>
            <a:chOff x="7299104" y="4005070"/>
            <a:chExt cx="2247326" cy="707886"/>
          </a:xfrm>
        </p:grpSpPr>
        <p:grpSp>
          <p:nvGrpSpPr>
            <p:cNvPr id="128" name="図形グループ 127"/>
            <p:cNvGrpSpPr/>
            <p:nvPr/>
          </p:nvGrpSpPr>
          <p:grpSpPr>
            <a:xfrm>
              <a:off x="7299104" y="4118429"/>
              <a:ext cx="485484" cy="509909"/>
              <a:chOff x="7367790" y="904033"/>
              <a:chExt cx="1081759" cy="1136181"/>
            </a:xfrm>
          </p:grpSpPr>
          <p:sp>
            <p:nvSpPr>
              <p:cNvPr id="129" name="円/楕円 128"/>
              <p:cNvSpPr/>
              <p:nvPr/>
            </p:nvSpPr>
            <p:spPr>
              <a:xfrm>
                <a:off x="7367790" y="1036699"/>
                <a:ext cx="1081759" cy="1003515"/>
              </a:xfrm>
              <a:prstGeom prst="ellipse">
                <a:avLst/>
              </a:prstGeom>
              <a:gradFill flip="none" rotWithShape="1">
                <a:gsLst>
                  <a:gs pos="70000">
                    <a:srgbClr val="3366FF"/>
                  </a:gs>
                  <a:gs pos="0">
                    <a:schemeClr val="tx2">
                      <a:lumMod val="20000"/>
                      <a:lumOff val="80000"/>
                    </a:schemeClr>
                  </a:gs>
                </a:gsLst>
                <a:path path="circle">
                  <a:fillToRect l="50000" t="50000" r="50000" b="50000"/>
                </a:path>
                <a:tileRect/>
              </a:gradFill>
              <a:effectLst>
                <a:glow rad="101600">
                  <a:srgbClr val="3366FF">
                    <a:alpha val="40000"/>
                  </a:srgb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130" name="テキスト ボックス 129"/>
              <p:cNvSpPr txBox="1"/>
              <p:nvPr/>
            </p:nvSpPr>
            <p:spPr>
              <a:xfrm>
                <a:off x="7481395" y="904033"/>
                <a:ext cx="404774" cy="523220"/>
              </a:xfrm>
              <a:prstGeom prst="rect">
                <a:avLst/>
              </a:prstGeom>
              <a:noFill/>
            </p:spPr>
            <p:txBody>
              <a:bodyPr wrap="none" rtlCol="0">
                <a:spAutoFit/>
                <a:scene3d>
                  <a:camera prst="orthographicFront"/>
                  <a:lightRig rig="threePt" dir="t"/>
                </a:scene3d>
                <a:sp3d extrusionH="57150">
                  <a:bevelT w="82550" h="38100" prst="coolSlant"/>
                </a:sp3d>
              </a:bodyPr>
              <a:lstStyle/>
              <a:p>
                <a:r>
                  <a:rPr lang="en-US" altLang="ja-JP" sz="2800" dirty="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rPr>
                  <a:t>3</a:t>
                </a:r>
                <a:endParaRPr kumimoji="1" lang="ja-JP" altLang="en-US" sz="2800" dirty="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endParaRPr>
              </a:p>
            </p:txBody>
          </p:sp>
        </p:grpSp>
        <p:sp>
          <p:nvSpPr>
            <p:cNvPr id="48" name="テキスト ボックス 47"/>
            <p:cNvSpPr txBox="1"/>
            <p:nvPr/>
          </p:nvSpPr>
          <p:spPr>
            <a:xfrm>
              <a:off x="7833306" y="4048809"/>
              <a:ext cx="389850" cy="584776"/>
            </a:xfrm>
            <a:prstGeom prst="rect">
              <a:avLst/>
            </a:prstGeom>
            <a:noFill/>
          </p:spPr>
          <p:txBody>
            <a:bodyPr wrap="none" rtlCol="0">
              <a:spAutoFit/>
            </a:bodyPr>
            <a:lstStyle/>
            <a:p>
              <a:r>
                <a:rPr kumimoji="1" lang="ja-JP" altLang="en-US" sz="3200" dirty="0" smtClean="0">
                  <a:solidFill>
                    <a:schemeClr val="bg1"/>
                  </a:solidFill>
                </a:rPr>
                <a:t>：</a:t>
              </a:r>
              <a:endParaRPr kumimoji="1" lang="ja-JP" altLang="en-US" sz="3200" dirty="0">
                <a:solidFill>
                  <a:schemeClr val="bg1"/>
                </a:solidFill>
              </a:endParaRPr>
            </a:p>
          </p:txBody>
        </p:sp>
        <p:sp>
          <p:nvSpPr>
            <p:cNvPr id="131" name="円/楕円 130"/>
            <p:cNvSpPr/>
            <p:nvPr/>
          </p:nvSpPr>
          <p:spPr>
            <a:xfrm>
              <a:off x="8231374" y="4186500"/>
              <a:ext cx="432000" cy="43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55" name="乗算記号 54"/>
            <p:cNvSpPr/>
            <p:nvPr/>
          </p:nvSpPr>
          <p:spPr>
            <a:xfrm>
              <a:off x="8785190" y="4194456"/>
              <a:ext cx="347164" cy="371745"/>
            </a:xfrm>
            <a:prstGeom prst="mathMultiply">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3" name="テキスト ボックス 132"/>
            <p:cNvSpPr txBox="1"/>
            <p:nvPr/>
          </p:nvSpPr>
          <p:spPr>
            <a:xfrm>
              <a:off x="9047323" y="4005070"/>
              <a:ext cx="499107" cy="707886"/>
            </a:xfrm>
            <a:prstGeom prst="rect">
              <a:avLst/>
            </a:prstGeom>
            <a:noFill/>
          </p:spPr>
          <p:txBody>
            <a:bodyPr wrap="none" rtlCol="0">
              <a:spAutoFit/>
            </a:bodyPr>
            <a:lstStyle/>
            <a:p>
              <a:r>
                <a:rPr kumimoji="1" lang="en-US" altLang="ja-JP" sz="4000" dirty="0" smtClean="0">
                  <a:solidFill>
                    <a:srgbClr val="FFFFFF"/>
                  </a:solidFill>
                  <a:latin typeface="Spin Cycle"/>
                  <a:cs typeface="Spin Cycle"/>
                </a:rPr>
                <a:t>3</a:t>
              </a:r>
              <a:endParaRPr kumimoji="1" lang="ja-JP" altLang="en-US" sz="4000" dirty="0">
                <a:solidFill>
                  <a:srgbClr val="FFFFFF"/>
                </a:solidFill>
                <a:latin typeface="Spin Cycle"/>
                <a:cs typeface="Spin Cycle"/>
              </a:endParaRPr>
            </a:p>
          </p:txBody>
        </p:sp>
      </p:grpSp>
      <p:sp>
        <p:nvSpPr>
          <p:cNvPr id="12" name="テキスト ボックス 11"/>
          <p:cNvSpPr txBox="1"/>
          <p:nvPr/>
        </p:nvSpPr>
        <p:spPr>
          <a:xfrm>
            <a:off x="2150927" y="3236935"/>
            <a:ext cx="918959" cy="400110"/>
          </a:xfrm>
          <a:prstGeom prst="rect">
            <a:avLst/>
          </a:prstGeom>
          <a:noFill/>
        </p:spPr>
        <p:txBody>
          <a:bodyPr wrap="none" rtlCol="0">
            <a:spAutoFit/>
          </a:bodyPr>
          <a:lstStyle/>
          <a:p>
            <a:r>
              <a:rPr kumimoji="1" lang="en-US" altLang="ja-JP" sz="2000" dirty="0" smtClean="0">
                <a:ln>
                  <a:solidFill>
                    <a:srgbClr val="FFFFFF"/>
                  </a:solidFill>
                </a:ln>
                <a:effectLst/>
                <a:latin typeface="Spin Cycle OT"/>
                <a:cs typeface="Spin Cycle OT"/>
              </a:rPr>
              <a:t>bump</a:t>
            </a:r>
            <a:endParaRPr kumimoji="1" lang="ja-JP" altLang="en-US" sz="2000" dirty="0">
              <a:ln>
                <a:solidFill>
                  <a:srgbClr val="FFFFFF"/>
                </a:solidFill>
              </a:ln>
              <a:effectLst/>
              <a:latin typeface="Spin Cycle OT"/>
              <a:cs typeface="Spin Cycle OT"/>
            </a:endParaRPr>
          </a:p>
        </p:txBody>
      </p:sp>
      <p:grpSp>
        <p:nvGrpSpPr>
          <p:cNvPr id="27" name="図形グループ 26"/>
          <p:cNvGrpSpPr/>
          <p:nvPr/>
        </p:nvGrpSpPr>
        <p:grpSpPr>
          <a:xfrm>
            <a:off x="603975" y="223862"/>
            <a:ext cx="8104014" cy="2325601"/>
            <a:chOff x="603975" y="223862"/>
            <a:chExt cx="8104014" cy="2325601"/>
          </a:xfrm>
        </p:grpSpPr>
        <p:grpSp>
          <p:nvGrpSpPr>
            <p:cNvPr id="26" name="図形グループ 25"/>
            <p:cNvGrpSpPr/>
            <p:nvPr/>
          </p:nvGrpSpPr>
          <p:grpSpPr>
            <a:xfrm>
              <a:off x="603975" y="223862"/>
              <a:ext cx="8104014" cy="2325601"/>
              <a:chOff x="603975" y="223862"/>
              <a:chExt cx="8104014" cy="2325601"/>
            </a:xfrm>
          </p:grpSpPr>
          <p:sp>
            <p:nvSpPr>
              <p:cNvPr id="32" name="正方形/長方形 31"/>
              <p:cNvSpPr/>
              <p:nvPr/>
            </p:nvSpPr>
            <p:spPr>
              <a:xfrm>
                <a:off x="678669" y="275320"/>
                <a:ext cx="8029320" cy="2242707"/>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3" name="正方形/長方形 32"/>
              <p:cNvSpPr/>
              <p:nvPr/>
            </p:nvSpPr>
            <p:spPr>
              <a:xfrm>
                <a:off x="679990" y="631787"/>
                <a:ext cx="8027999" cy="388470"/>
              </a:xfrm>
              <a:prstGeom prst="rect">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4" name="正方形/長方形 33"/>
              <p:cNvSpPr/>
              <p:nvPr/>
            </p:nvSpPr>
            <p:spPr>
              <a:xfrm>
                <a:off x="679990" y="990375"/>
                <a:ext cx="8027999" cy="388470"/>
              </a:xfrm>
              <a:prstGeom prst="rect">
                <a:avLst/>
              </a:prstGeom>
              <a:solidFill>
                <a:schemeClr val="accent3">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678671" y="1378845"/>
                <a:ext cx="8027999" cy="388470"/>
              </a:xfrm>
              <a:prstGeom prst="rect">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678671" y="1737434"/>
                <a:ext cx="8027999" cy="388470"/>
              </a:xfrm>
              <a:prstGeom prst="rect">
                <a:avLst/>
              </a:prstGeom>
              <a:solidFill>
                <a:schemeClr val="accent2">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676612" y="2129557"/>
                <a:ext cx="8027999" cy="388470"/>
              </a:xfrm>
              <a:prstGeom prst="rect">
                <a:avLst/>
              </a:prstGeom>
              <a:solidFill>
                <a:srgbClr val="FFEEB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 name="円/楕円 3"/>
              <p:cNvSpPr/>
              <p:nvPr/>
            </p:nvSpPr>
            <p:spPr>
              <a:xfrm>
                <a:off x="1050392" y="1795923"/>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5" name="円/楕円 4"/>
              <p:cNvSpPr/>
              <p:nvPr/>
            </p:nvSpPr>
            <p:spPr>
              <a:xfrm>
                <a:off x="1059221" y="1102354"/>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6" name="円/楕円 5"/>
              <p:cNvSpPr/>
              <p:nvPr/>
            </p:nvSpPr>
            <p:spPr>
              <a:xfrm>
                <a:off x="1058687" y="1448034"/>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7" name="円/楕円 6"/>
              <p:cNvSpPr/>
              <p:nvPr/>
            </p:nvSpPr>
            <p:spPr>
              <a:xfrm>
                <a:off x="1065693" y="2190326"/>
                <a:ext cx="252000" cy="252000"/>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8" name="円/楕円 7"/>
              <p:cNvSpPr/>
              <p:nvPr/>
            </p:nvSpPr>
            <p:spPr>
              <a:xfrm>
                <a:off x="1059221" y="714757"/>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9" name="円/楕円 8"/>
              <p:cNvSpPr/>
              <p:nvPr/>
            </p:nvSpPr>
            <p:spPr>
              <a:xfrm>
                <a:off x="5189457" y="317976"/>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10" name="円/楕円 9"/>
              <p:cNvSpPr/>
              <p:nvPr/>
            </p:nvSpPr>
            <p:spPr>
              <a:xfrm>
                <a:off x="3141905" y="324412"/>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11" name="円/楕円 10"/>
              <p:cNvSpPr/>
              <p:nvPr/>
            </p:nvSpPr>
            <p:spPr>
              <a:xfrm>
                <a:off x="4128023" y="317976"/>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13" name="円/楕円 12"/>
              <p:cNvSpPr/>
              <p:nvPr/>
            </p:nvSpPr>
            <p:spPr>
              <a:xfrm>
                <a:off x="2085015" y="326831"/>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23" name="テキスト ボックス 22"/>
              <p:cNvSpPr txBox="1"/>
              <p:nvPr/>
            </p:nvSpPr>
            <p:spPr>
              <a:xfrm rot="874646">
                <a:off x="1112122" y="223862"/>
                <a:ext cx="646331" cy="369332"/>
              </a:xfrm>
              <a:prstGeom prst="rect">
                <a:avLst/>
              </a:prstGeom>
              <a:noFill/>
            </p:spPr>
            <p:txBody>
              <a:bodyPr wrap="none" rtlCol="0">
                <a:spAutoFit/>
              </a:bodyPr>
              <a:lstStyle/>
              <a:p>
                <a:r>
                  <a:rPr lang="ja-JP" altLang="en-US" dirty="0" smtClean="0"/>
                  <a:t>相手</a:t>
                </a:r>
                <a:endParaRPr kumimoji="1" lang="ja-JP" altLang="en-US" dirty="0"/>
              </a:p>
            </p:txBody>
          </p:sp>
          <p:sp>
            <p:nvSpPr>
              <p:cNvPr id="24" name="テキスト ボックス 23"/>
              <p:cNvSpPr txBox="1"/>
              <p:nvPr/>
            </p:nvSpPr>
            <p:spPr>
              <a:xfrm rot="874646">
                <a:off x="603975" y="302100"/>
                <a:ext cx="646331" cy="369332"/>
              </a:xfrm>
              <a:prstGeom prst="rect">
                <a:avLst/>
              </a:prstGeom>
              <a:noFill/>
            </p:spPr>
            <p:txBody>
              <a:bodyPr wrap="none" rtlCol="0">
                <a:spAutoFit/>
              </a:bodyPr>
              <a:lstStyle/>
              <a:p>
                <a:r>
                  <a:rPr lang="ja-JP" altLang="en-US" dirty="0" smtClean="0"/>
                  <a:t>自分</a:t>
                </a:r>
                <a:endParaRPr kumimoji="1" lang="ja-JP" altLang="en-US" dirty="0"/>
              </a:p>
            </p:txBody>
          </p:sp>
          <p:cxnSp>
            <p:nvCxnSpPr>
              <p:cNvPr id="25" name="直線コネクタ 24"/>
              <p:cNvCxnSpPr/>
              <p:nvPr/>
            </p:nvCxnSpPr>
            <p:spPr>
              <a:xfrm>
                <a:off x="691552" y="281463"/>
                <a:ext cx="1068505" cy="378159"/>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49" name="円/楕円 48"/>
              <p:cNvSpPr/>
              <p:nvPr/>
            </p:nvSpPr>
            <p:spPr>
              <a:xfrm>
                <a:off x="8103305" y="333390"/>
                <a:ext cx="252000" cy="252000"/>
              </a:xfrm>
              <a:prstGeom prst="ellipse">
                <a:avLst/>
              </a:prstGeom>
              <a:gradFill flip="none" rotWithShape="1">
                <a:gsLst>
                  <a:gs pos="71000">
                    <a:schemeClr val="accent4">
                      <a:tint val="100000"/>
                      <a:shade val="100000"/>
                      <a:satMod val="130000"/>
                    </a:schemeClr>
                  </a:gs>
                  <a:gs pos="0">
                    <a:schemeClr val="accent4">
                      <a:tint val="50000"/>
                      <a:shade val="100000"/>
                      <a:satMod val="350000"/>
                    </a:schemeClr>
                  </a:gs>
                </a:gsLst>
                <a:path path="circle">
                  <a:fillToRect l="50000" t="50000" r="50000" b="50000"/>
                </a:path>
                <a:tileRect/>
              </a:gradFill>
              <a:effectLst>
                <a:glow rad="1016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51" name="円/楕円 50"/>
              <p:cNvSpPr/>
              <p:nvPr/>
            </p:nvSpPr>
            <p:spPr>
              <a:xfrm>
                <a:off x="6109299" y="332917"/>
                <a:ext cx="252000" cy="252000"/>
              </a:xfrm>
              <a:prstGeom prst="ellipse">
                <a:avLst/>
              </a:prstGeom>
              <a:gradFill flip="none" rotWithShape="1">
                <a:gsLst>
                  <a:gs pos="71000">
                    <a:schemeClr val="accent5"/>
                  </a:gs>
                  <a:gs pos="0">
                    <a:schemeClr val="accent5">
                      <a:lumMod val="60000"/>
                      <a:lumOff val="40000"/>
                    </a:schemeClr>
                  </a:gs>
                </a:gsLst>
                <a:path path="circle">
                  <a:fillToRect l="50000" t="50000" r="50000" b="50000"/>
                </a:path>
                <a:tileRect/>
              </a:gradFill>
              <a:effectLst>
                <a:glow rad="101600">
                  <a:schemeClr val="accent5">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cxnSp>
            <p:nvCxnSpPr>
              <p:cNvPr id="39" name="直線コネクタ 38"/>
              <p:cNvCxnSpPr/>
              <p:nvPr/>
            </p:nvCxnSpPr>
            <p:spPr>
              <a:xfrm>
                <a:off x="1707181" y="275319"/>
                <a:ext cx="0" cy="2242708"/>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直線コネクタ 39"/>
              <p:cNvCxnSpPr/>
              <p:nvPr/>
            </p:nvCxnSpPr>
            <p:spPr>
              <a:xfrm>
                <a:off x="2723181" y="275319"/>
                <a:ext cx="0" cy="2268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直線コネクタ 40"/>
              <p:cNvCxnSpPr/>
              <p:nvPr/>
            </p:nvCxnSpPr>
            <p:spPr>
              <a:xfrm>
                <a:off x="3739181" y="275319"/>
                <a:ext cx="0" cy="2268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直線コネクタ 41"/>
              <p:cNvCxnSpPr/>
              <p:nvPr/>
            </p:nvCxnSpPr>
            <p:spPr>
              <a:xfrm>
                <a:off x="4755181" y="281463"/>
                <a:ext cx="0" cy="2268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直線コネクタ 42"/>
              <p:cNvCxnSpPr/>
              <p:nvPr/>
            </p:nvCxnSpPr>
            <p:spPr>
              <a:xfrm>
                <a:off x="5771181" y="275319"/>
                <a:ext cx="0" cy="2268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5" name="直線コネクタ 44"/>
              <p:cNvCxnSpPr/>
              <p:nvPr/>
            </p:nvCxnSpPr>
            <p:spPr>
              <a:xfrm>
                <a:off x="6768588" y="266430"/>
                <a:ext cx="0" cy="2268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6" name="直線コネクタ 45"/>
              <p:cNvCxnSpPr/>
              <p:nvPr/>
            </p:nvCxnSpPr>
            <p:spPr>
              <a:xfrm>
                <a:off x="7784588" y="266430"/>
                <a:ext cx="0" cy="2268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sp>
            <p:nvSpPr>
              <p:cNvPr id="57" name="円/楕円 56"/>
              <p:cNvSpPr/>
              <p:nvPr/>
            </p:nvSpPr>
            <p:spPr>
              <a:xfrm>
                <a:off x="6149860" y="1040744"/>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65" name="加算記号 64"/>
              <p:cNvSpPr/>
              <p:nvPr/>
            </p:nvSpPr>
            <p:spPr>
              <a:xfrm>
                <a:off x="5853452" y="1073536"/>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9" name="円/楕円 58"/>
              <p:cNvSpPr/>
              <p:nvPr/>
            </p:nvSpPr>
            <p:spPr>
              <a:xfrm>
                <a:off x="7157539" y="332917"/>
                <a:ext cx="252000" cy="252000"/>
              </a:xfrm>
              <a:prstGeom prst="ellipse">
                <a:avLst/>
              </a:prstGeom>
              <a:gradFill flip="none" rotWithShape="1">
                <a:gsLst>
                  <a:gs pos="71000">
                    <a:schemeClr val="accent6">
                      <a:lumMod val="50000"/>
                    </a:schemeClr>
                  </a:gs>
                  <a:gs pos="0">
                    <a:schemeClr val="accent6">
                      <a:lumMod val="20000"/>
                      <a:lumOff val="80000"/>
                    </a:schemeClr>
                  </a:gs>
                </a:gsLst>
                <a:path path="circle">
                  <a:fillToRect l="50000" t="50000" r="50000" b="50000"/>
                </a:path>
                <a:tileRect/>
              </a:gradFill>
              <a:effectLst>
                <a:glow rad="101600">
                  <a:schemeClr val="accent6">
                    <a:lumMod val="50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132" name="円/楕円 131"/>
              <p:cNvSpPr/>
              <p:nvPr/>
            </p:nvSpPr>
            <p:spPr>
              <a:xfrm>
                <a:off x="7173104" y="1412189"/>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34" name="加算記号 133"/>
              <p:cNvSpPr/>
              <p:nvPr/>
            </p:nvSpPr>
            <p:spPr>
              <a:xfrm>
                <a:off x="6876696" y="1444981"/>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5" name="円/楕円 134"/>
              <p:cNvSpPr/>
              <p:nvPr/>
            </p:nvSpPr>
            <p:spPr>
              <a:xfrm>
                <a:off x="8130099" y="1790258"/>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36" name="加算記号 135"/>
              <p:cNvSpPr/>
              <p:nvPr/>
            </p:nvSpPr>
            <p:spPr>
              <a:xfrm>
                <a:off x="7833691" y="1823050"/>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3" name="円/楕円 142"/>
              <p:cNvSpPr/>
              <p:nvPr/>
            </p:nvSpPr>
            <p:spPr>
              <a:xfrm>
                <a:off x="6149860" y="670653"/>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grpSp>
        <p:sp>
          <p:nvSpPr>
            <p:cNvPr id="54" name="円/楕円 53"/>
            <p:cNvSpPr/>
            <p:nvPr/>
          </p:nvSpPr>
          <p:spPr>
            <a:xfrm>
              <a:off x="7173104" y="668587"/>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58" name="加算記号 57"/>
            <p:cNvSpPr/>
            <p:nvPr/>
          </p:nvSpPr>
          <p:spPr>
            <a:xfrm>
              <a:off x="6916255" y="701379"/>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0" name="加算記号 139"/>
            <p:cNvSpPr/>
            <p:nvPr/>
          </p:nvSpPr>
          <p:spPr>
            <a:xfrm>
              <a:off x="7869642" y="701379"/>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2" name="加算記号 141"/>
            <p:cNvSpPr/>
            <p:nvPr/>
          </p:nvSpPr>
          <p:spPr>
            <a:xfrm>
              <a:off x="5864181" y="701379"/>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2" name="円/楕円 51"/>
            <p:cNvSpPr/>
            <p:nvPr/>
          </p:nvSpPr>
          <p:spPr>
            <a:xfrm>
              <a:off x="8103305" y="670653"/>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grpSp>
    </p:spTree>
    <p:extLst>
      <p:ext uri="{BB962C8B-B14F-4D97-AF65-F5344CB8AC3E}">
        <p14:creationId xmlns:p14="http://schemas.microsoft.com/office/powerpoint/2010/main" val="2186793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正方形/長方形 31"/>
          <p:cNvSpPr/>
          <p:nvPr/>
        </p:nvSpPr>
        <p:spPr>
          <a:xfrm>
            <a:off x="678669" y="275319"/>
            <a:ext cx="8029320" cy="3410668"/>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3" name="正方形/長方形 32"/>
          <p:cNvSpPr/>
          <p:nvPr/>
        </p:nvSpPr>
        <p:spPr>
          <a:xfrm>
            <a:off x="679990" y="631787"/>
            <a:ext cx="8027999" cy="388470"/>
          </a:xfrm>
          <a:prstGeom prst="rect">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4" name="正方形/長方形 33"/>
          <p:cNvSpPr/>
          <p:nvPr/>
        </p:nvSpPr>
        <p:spPr>
          <a:xfrm>
            <a:off x="679990" y="990375"/>
            <a:ext cx="8027999" cy="388470"/>
          </a:xfrm>
          <a:prstGeom prst="rect">
            <a:avLst/>
          </a:prstGeom>
          <a:solidFill>
            <a:schemeClr val="accent3">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678671" y="1378845"/>
            <a:ext cx="8027999" cy="388470"/>
          </a:xfrm>
          <a:prstGeom prst="rect">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678671" y="1737434"/>
            <a:ext cx="8027999" cy="388470"/>
          </a:xfrm>
          <a:prstGeom prst="rect">
            <a:avLst/>
          </a:prstGeom>
          <a:solidFill>
            <a:schemeClr val="accent2">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676612" y="3288628"/>
            <a:ext cx="8027999" cy="388470"/>
          </a:xfrm>
          <a:prstGeom prst="rect">
            <a:avLst/>
          </a:prstGeom>
          <a:solidFill>
            <a:srgbClr val="FFEEB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 name="円/楕円 3"/>
          <p:cNvSpPr/>
          <p:nvPr/>
        </p:nvSpPr>
        <p:spPr>
          <a:xfrm>
            <a:off x="1050392" y="1795923"/>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5" name="円/楕円 4"/>
          <p:cNvSpPr/>
          <p:nvPr/>
        </p:nvSpPr>
        <p:spPr>
          <a:xfrm>
            <a:off x="1059221" y="1102354"/>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6" name="円/楕円 5"/>
          <p:cNvSpPr/>
          <p:nvPr/>
        </p:nvSpPr>
        <p:spPr>
          <a:xfrm>
            <a:off x="1058687" y="1448034"/>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7" name="円/楕円 6"/>
          <p:cNvSpPr/>
          <p:nvPr/>
        </p:nvSpPr>
        <p:spPr>
          <a:xfrm>
            <a:off x="1065693" y="3357888"/>
            <a:ext cx="252000" cy="252000"/>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8" name="円/楕円 7"/>
          <p:cNvSpPr/>
          <p:nvPr/>
        </p:nvSpPr>
        <p:spPr>
          <a:xfrm>
            <a:off x="1059221" y="714757"/>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9" name="円/楕円 8"/>
          <p:cNvSpPr/>
          <p:nvPr/>
        </p:nvSpPr>
        <p:spPr>
          <a:xfrm>
            <a:off x="5189457" y="317976"/>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10" name="円/楕円 9"/>
          <p:cNvSpPr/>
          <p:nvPr/>
        </p:nvSpPr>
        <p:spPr>
          <a:xfrm>
            <a:off x="3141905" y="324412"/>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11" name="円/楕円 10"/>
          <p:cNvSpPr/>
          <p:nvPr/>
        </p:nvSpPr>
        <p:spPr>
          <a:xfrm>
            <a:off x="4128023" y="317976"/>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13" name="円/楕円 12"/>
          <p:cNvSpPr/>
          <p:nvPr/>
        </p:nvSpPr>
        <p:spPr>
          <a:xfrm>
            <a:off x="2085015" y="326831"/>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4" name="テキスト ボックス 13"/>
          <p:cNvSpPr txBox="1"/>
          <p:nvPr/>
        </p:nvSpPr>
        <p:spPr>
          <a:xfrm>
            <a:off x="1965487" y="580288"/>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15" name="テキスト ボックス 14"/>
          <p:cNvSpPr txBox="1"/>
          <p:nvPr/>
        </p:nvSpPr>
        <p:spPr>
          <a:xfrm>
            <a:off x="3011370" y="941546"/>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16" name="テキスト ボックス 15"/>
          <p:cNvSpPr txBox="1"/>
          <p:nvPr/>
        </p:nvSpPr>
        <p:spPr>
          <a:xfrm>
            <a:off x="3991184" y="1320142"/>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17" name="テキスト ボックス 16"/>
          <p:cNvSpPr txBox="1"/>
          <p:nvPr/>
        </p:nvSpPr>
        <p:spPr>
          <a:xfrm>
            <a:off x="5066949" y="1688379"/>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18" name="テキスト ボックス 17"/>
          <p:cNvSpPr txBox="1"/>
          <p:nvPr/>
        </p:nvSpPr>
        <p:spPr>
          <a:xfrm>
            <a:off x="5981854" y="3245299"/>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19" name="テキスト ボックス 18"/>
          <p:cNvSpPr txBox="1"/>
          <p:nvPr/>
        </p:nvSpPr>
        <p:spPr>
          <a:xfrm>
            <a:off x="5075219" y="3245299"/>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20" name="テキスト ボックス 19"/>
          <p:cNvSpPr txBox="1"/>
          <p:nvPr/>
        </p:nvSpPr>
        <p:spPr>
          <a:xfrm>
            <a:off x="3991184" y="3245299"/>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21" name="テキスト ボックス 20"/>
          <p:cNvSpPr txBox="1"/>
          <p:nvPr/>
        </p:nvSpPr>
        <p:spPr>
          <a:xfrm>
            <a:off x="3011370" y="3245073"/>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22" name="テキスト ボックス 21"/>
          <p:cNvSpPr txBox="1"/>
          <p:nvPr/>
        </p:nvSpPr>
        <p:spPr>
          <a:xfrm>
            <a:off x="1965487" y="3245299"/>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23" name="テキスト ボックス 22"/>
          <p:cNvSpPr txBox="1"/>
          <p:nvPr/>
        </p:nvSpPr>
        <p:spPr>
          <a:xfrm rot="874646">
            <a:off x="1112122" y="223862"/>
            <a:ext cx="646331" cy="369332"/>
          </a:xfrm>
          <a:prstGeom prst="rect">
            <a:avLst/>
          </a:prstGeom>
          <a:noFill/>
        </p:spPr>
        <p:txBody>
          <a:bodyPr wrap="none" rtlCol="0">
            <a:spAutoFit/>
          </a:bodyPr>
          <a:lstStyle/>
          <a:p>
            <a:r>
              <a:rPr lang="ja-JP" altLang="en-US" dirty="0" smtClean="0"/>
              <a:t>相手</a:t>
            </a:r>
            <a:endParaRPr kumimoji="1" lang="ja-JP" altLang="en-US" dirty="0"/>
          </a:p>
        </p:txBody>
      </p:sp>
      <p:sp>
        <p:nvSpPr>
          <p:cNvPr id="24" name="テキスト ボックス 23"/>
          <p:cNvSpPr txBox="1"/>
          <p:nvPr/>
        </p:nvSpPr>
        <p:spPr>
          <a:xfrm rot="874646">
            <a:off x="603975" y="302100"/>
            <a:ext cx="646331" cy="369332"/>
          </a:xfrm>
          <a:prstGeom prst="rect">
            <a:avLst/>
          </a:prstGeom>
          <a:noFill/>
        </p:spPr>
        <p:txBody>
          <a:bodyPr wrap="none" rtlCol="0">
            <a:spAutoFit/>
          </a:bodyPr>
          <a:lstStyle/>
          <a:p>
            <a:r>
              <a:rPr lang="ja-JP" altLang="en-US" dirty="0" smtClean="0"/>
              <a:t>自分</a:t>
            </a:r>
            <a:endParaRPr kumimoji="1" lang="ja-JP" altLang="en-US" dirty="0"/>
          </a:p>
        </p:txBody>
      </p:sp>
      <p:cxnSp>
        <p:nvCxnSpPr>
          <p:cNvPr id="25" name="直線コネクタ 24"/>
          <p:cNvCxnSpPr/>
          <p:nvPr/>
        </p:nvCxnSpPr>
        <p:spPr>
          <a:xfrm>
            <a:off x="691552" y="281463"/>
            <a:ext cx="1068505" cy="378159"/>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49" name="円/楕円 48"/>
          <p:cNvSpPr/>
          <p:nvPr/>
        </p:nvSpPr>
        <p:spPr>
          <a:xfrm>
            <a:off x="8103305" y="333390"/>
            <a:ext cx="252000" cy="252000"/>
          </a:xfrm>
          <a:prstGeom prst="ellipse">
            <a:avLst/>
          </a:prstGeom>
          <a:gradFill flip="none" rotWithShape="1">
            <a:gsLst>
              <a:gs pos="71000">
                <a:schemeClr val="accent4">
                  <a:tint val="100000"/>
                  <a:shade val="100000"/>
                  <a:satMod val="130000"/>
                </a:schemeClr>
              </a:gs>
              <a:gs pos="0">
                <a:schemeClr val="accent4">
                  <a:tint val="50000"/>
                  <a:shade val="100000"/>
                  <a:satMod val="350000"/>
                </a:schemeClr>
              </a:gs>
            </a:gsLst>
            <a:path path="circle">
              <a:fillToRect l="50000" t="50000" r="50000" b="50000"/>
            </a:path>
            <a:tileRect/>
          </a:gradFill>
          <a:effectLst>
            <a:glow rad="1016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51" name="円/楕円 50"/>
          <p:cNvSpPr/>
          <p:nvPr/>
        </p:nvSpPr>
        <p:spPr>
          <a:xfrm>
            <a:off x="6109299" y="332917"/>
            <a:ext cx="252000" cy="252000"/>
          </a:xfrm>
          <a:prstGeom prst="ellipse">
            <a:avLst/>
          </a:prstGeom>
          <a:gradFill flip="none" rotWithShape="1">
            <a:gsLst>
              <a:gs pos="71000">
                <a:schemeClr val="accent5"/>
              </a:gs>
              <a:gs pos="0">
                <a:schemeClr val="accent5">
                  <a:lumMod val="60000"/>
                  <a:lumOff val="40000"/>
                </a:schemeClr>
              </a:gs>
            </a:gsLst>
            <a:path path="circle">
              <a:fillToRect l="50000" t="50000" r="50000" b="50000"/>
            </a:path>
            <a:tileRect/>
          </a:gradFill>
          <a:effectLst>
            <a:glow rad="101600">
              <a:schemeClr val="accent5">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66" name="テキスト ボックス 65"/>
          <p:cNvSpPr txBox="1"/>
          <p:nvPr/>
        </p:nvSpPr>
        <p:spPr>
          <a:xfrm>
            <a:off x="6987737" y="3245299"/>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67" name="テキスト ボックス 66"/>
          <p:cNvSpPr txBox="1"/>
          <p:nvPr/>
        </p:nvSpPr>
        <p:spPr>
          <a:xfrm>
            <a:off x="7953145" y="3252234"/>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107" name="正方形/長方形 106"/>
          <p:cNvSpPr/>
          <p:nvPr/>
        </p:nvSpPr>
        <p:spPr>
          <a:xfrm>
            <a:off x="677571" y="2140142"/>
            <a:ext cx="8027999" cy="388470"/>
          </a:xfrm>
          <a:prstGeom prst="rect">
            <a:avLst/>
          </a:prstGeom>
          <a:solidFill>
            <a:schemeClr val="accent5">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8" name="正方形/長方形 107"/>
          <p:cNvSpPr/>
          <p:nvPr/>
        </p:nvSpPr>
        <p:spPr>
          <a:xfrm>
            <a:off x="676252" y="2528612"/>
            <a:ext cx="8027999" cy="388470"/>
          </a:xfrm>
          <a:prstGeom prst="rect">
            <a:avLst/>
          </a:prstGeom>
          <a:solidFill>
            <a:srgbClr val="C3B04B">
              <a:alpha val="47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9" name="正方形/長方形 108"/>
          <p:cNvSpPr/>
          <p:nvPr/>
        </p:nvSpPr>
        <p:spPr>
          <a:xfrm>
            <a:off x="676252" y="2887201"/>
            <a:ext cx="8027999" cy="388470"/>
          </a:xfrm>
          <a:prstGeom prst="rect">
            <a:avLst/>
          </a:prstGeom>
          <a:solidFill>
            <a:srgbClr val="D5C6F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cxnSp>
        <p:nvCxnSpPr>
          <p:cNvPr id="39" name="直線コネクタ 38"/>
          <p:cNvCxnSpPr/>
          <p:nvPr/>
        </p:nvCxnSpPr>
        <p:spPr>
          <a:xfrm>
            <a:off x="1707181" y="275319"/>
            <a:ext cx="0" cy="3410668"/>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直線コネクタ 39"/>
          <p:cNvCxnSpPr/>
          <p:nvPr/>
        </p:nvCxnSpPr>
        <p:spPr>
          <a:xfrm>
            <a:off x="2723181" y="275319"/>
            <a:ext cx="0" cy="3410668"/>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直線コネクタ 40"/>
          <p:cNvCxnSpPr/>
          <p:nvPr/>
        </p:nvCxnSpPr>
        <p:spPr>
          <a:xfrm>
            <a:off x="3739181" y="275319"/>
            <a:ext cx="0" cy="3410668"/>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直線コネクタ 41"/>
          <p:cNvCxnSpPr/>
          <p:nvPr/>
        </p:nvCxnSpPr>
        <p:spPr>
          <a:xfrm>
            <a:off x="4755181" y="275319"/>
            <a:ext cx="0" cy="3420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直線コネクタ 42"/>
          <p:cNvCxnSpPr/>
          <p:nvPr/>
        </p:nvCxnSpPr>
        <p:spPr>
          <a:xfrm>
            <a:off x="5771181" y="275319"/>
            <a:ext cx="0" cy="3420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5" name="直線コネクタ 44"/>
          <p:cNvCxnSpPr/>
          <p:nvPr/>
        </p:nvCxnSpPr>
        <p:spPr>
          <a:xfrm>
            <a:off x="6768588" y="266430"/>
            <a:ext cx="0" cy="3420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6" name="直線コネクタ 45"/>
          <p:cNvCxnSpPr/>
          <p:nvPr/>
        </p:nvCxnSpPr>
        <p:spPr>
          <a:xfrm>
            <a:off x="7784588" y="266430"/>
            <a:ext cx="0" cy="3410668"/>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sp>
        <p:nvSpPr>
          <p:cNvPr id="53" name="円/楕円 52"/>
          <p:cNvSpPr/>
          <p:nvPr/>
        </p:nvSpPr>
        <p:spPr>
          <a:xfrm>
            <a:off x="787670" y="2198748"/>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57" name="円/楕円 56"/>
          <p:cNvSpPr/>
          <p:nvPr/>
        </p:nvSpPr>
        <p:spPr>
          <a:xfrm>
            <a:off x="6149860" y="1040744"/>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65" name="加算記号 64"/>
          <p:cNvSpPr/>
          <p:nvPr/>
        </p:nvSpPr>
        <p:spPr>
          <a:xfrm>
            <a:off x="5853452" y="1073536"/>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2" name="円/楕円 51"/>
          <p:cNvSpPr/>
          <p:nvPr/>
        </p:nvSpPr>
        <p:spPr>
          <a:xfrm>
            <a:off x="787670" y="2939061"/>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60" name="加算記号 59"/>
          <p:cNvSpPr/>
          <p:nvPr/>
        </p:nvSpPr>
        <p:spPr>
          <a:xfrm>
            <a:off x="1089764" y="2971854"/>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4" name="円/楕円 53"/>
          <p:cNvSpPr/>
          <p:nvPr/>
        </p:nvSpPr>
        <p:spPr>
          <a:xfrm>
            <a:off x="780214" y="2580194"/>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58" name="加算記号 57"/>
          <p:cNvSpPr/>
          <p:nvPr/>
        </p:nvSpPr>
        <p:spPr>
          <a:xfrm>
            <a:off x="1089764" y="2612986"/>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4" name="円/楕円 113"/>
          <p:cNvSpPr/>
          <p:nvPr/>
        </p:nvSpPr>
        <p:spPr>
          <a:xfrm>
            <a:off x="1386172" y="2585997"/>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15" name="円/楕円 114"/>
          <p:cNvSpPr/>
          <p:nvPr/>
        </p:nvSpPr>
        <p:spPr>
          <a:xfrm>
            <a:off x="1386172" y="2956501"/>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68" name="テキスト ボックス 67"/>
          <p:cNvSpPr txBox="1"/>
          <p:nvPr/>
        </p:nvSpPr>
        <p:spPr>
          <a:xfrm>
            <a:off x="5997155" y="2103230"/>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116" name="テキスト ボックス 115"/>
          <p:cNvSpPr txBox="1"/>
          <p:nvPr/>
        </p:nvSpPr>
        <p:spPr>
          <a:xfrm>
            <a:off x="6987737" y="2455417"/>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117" name="テキスト ボックス 116"/>
          <p:cNvSpPr txBox="1"/>
          <p:nvPr/>
        </p:nvSpPr>
        <p:spPr>
          <a:xfrm>
            <a:off x="7953145" y="2837853"/>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59" name="円/楕円 58"/>
          <p:cNvSpPr/>
          <p:nvPr/>
        </p:nvSpPr>
        <p:spPr>
          <a:xfrm>
            <a:off x="7157539" y="332917"/>
            <a:ext cx="252000" cy="252000"/>
          </a:xfrm>
          <a:prstGeom prst="ellipse">
            <a:avLst/>
          </a:prstGeom>
          <a:gradFill flip="none" rotWithShape="1">
            <a:gsLst>
              <a:gs pos="71000">
                <a:schemeClr val="accent6">
                  <a:lumMod val="50000"/>
                </a:schemeClr>
              </a:gs>
              <a:gs pos="0">
                <a:schemeClr val="accent6">
                  <a:lumMod val="20000"/>
                  <a:lumOff val="80000"/>
                </a:schemeClr>
              </a:gs>
            </a:gsLst>
            <a:path path="circle">
              <a:fillToRect l="50000" t="50000" r="50000" b="50000"/>
            </a:path>
            <a:tileRect/>
          </a:gradFill>
          <a:effectLst>
            <a:glow rad="101600">
              <a:schemeClr val="accent6">
                <a:lumMod val="50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62" name="正方形/長方形 61"/>
          <p:cNvSpPr/>
          <p:nvPr/>
        </p:nvSpPr>
        <p:spPr>
          <a:xfrm>
            <a:off x="716421" y="4851238"/>
            <a:ext cx="8029320" cy="1953411"/>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1" name="正方形/長方形 70"/>
          <p:cNvSpPr/>
          <p:nvPr/>
        </p:nvSpPr>
        <p:spPr>
          <a:xfrm>
            <a:off x="714364" y="6407291"/>
            <a:ext cx="8027999" cy="388470"/>
          </a:xfrm>
          <a:prstGeom prst="rect">
            <a:avLst/>
          </a:prstGeom>
          <a:solidFill>
            <a:srgbClr val="FFEEB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5" name="円/楕円 74"/>
          <p:cNvSpPr/>
          <p:nvPr/>
        </p:nvSpPr>
        <p:spPr>
          <a:xfrm>
            <a:off x="1103445" y="6476551"/>
            <a:ext cx="252000" cy="252000"/>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77" name="円/楕円 76"/>
          <p:cNvSpPr/>
          <p:nvPr/>
        </p:nvSpPr>
        <p:spPr>
          <a:xfrm>
            <a:off x="5227209" y="4942508"/>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78" name="円/楕円 77"/>
          <p:cNvSpPr/>
          <p:nvPr/>
        </p:nvSpPr>
        <p:spPr>
          <a:xfrm>
            <a:off x="3179657" y="4948944"/>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79" name="円/楕円 78"/>
          <p:cNvSpPr/>
          <p:nvPr/>
        </p:nvSpPr>
        <p:spPr>
          <a:xfrm>
            <a:off x="4165775" y="4942508"/>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80" name="円/楕円 79"/>
          <p:cNvSpPr/>
          <p:nvPr/>
        </p:nvSpPr>
        <p:spPr>
          <a:xfrm>
            <a:off x="2122767" y="4951363"/>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85" name="テキスト ボックス 84"/>
          <p:cNvSpPr txBox="1"/>
          <p:nvPr/>
        </p:nvSpPr>
        <p:spPr>
          <a:xfrm>
            <a:off x="6019606" y="6363962"/>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86" name="テキスト ボックス 85"/>
          <p:cNvSpPr txBox="1"/>
          <p:nvPr/>
        </p:nvSpPr>
        <p:spPr>
          <a:xfrm>
            <a:off x="5112971" y="6363962"/>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87" name="テキスト ボックス 86"/>
          <p:cNvSpPr txBox="1"/>
          <p:nvPr/>
        </p:nvSpPr>
        <p:spPr>
          <a:xfrm>
            <a:off x="4028936" y="6363962"/>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88" name="テキスト ボックス 87"/>
          <p:cNvSpPr txBox="1"/>
          <p:nvPr/>
        </p:nvSpPr>
        <p:spPr>
          <a:xfrm>
            <a:off x="3049122" y="6363736"/>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89" name="テキスト ボックス 88"/>
          <p:cNvSpPr txBox="1"/>
          <p:nvPr/>
        </p:nvSpPr>
        <p:spPr>
          <a:xfrm>
            <a:off x="2003239" y="6363962"/>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90" name="テキスト ボックス 89"/>
          <p:cNvSpPr txBox="1"/>
          <p:nvPr/>
        </p:nvSpPr>
        <p:spPr>
          <a:xfrm rot="874646">
            <a:off x="1149874" y="4848394"/>
            <a:ext cx="646331" cy="369332"/>
          </a:xfrm>
          <a:prstGeom prst="rect">
            <a:avLst/>
          </a:prstGeom>
          <a:noFill/>
        </p:spPr>
        <p:txBody>
          <a:bodyPr wrap="none" rtlCol="0">
            <a:spAutoFit/>
          </a:bodyPr>
          <a:lstStyle/>
          <a:p>
            <a:r>
              <a:rPr lang="ja-JP" altLang="en-US" dirty="0" smtClean="0"/>
              <a:t>相手</a:t>
            </a:r>
            <a:endParaRPr kumimoji="1" lang="ja-JP" altLang="en-US" dirty="0"/>
          </a:p>
        </p:txBody>
      </p:sp>
      <p:sp>
        <p:nvSpPr>
          <p:cNvPr id="91" name="テキスト ボックス 90"/>
          <p:cNvSpPr txBox="1"/>
          <p:nvPr/>
        </p:nvSpPr>
        <p:spPr>
          <a:xfrm rot="874646">
            <a:off x="641727" y="4926632"/>
            <a:ext cx="646331" cy="369332"/>
          </a:xfrm>
          <a:prstGeom prst="rect">
            <a:avLst/>
          </a:prstGeom>
          <a:noFill/>
        </p:spPr>
        <p:txBody>
          <a:bodyPr wrap="none" rtlCol="0">
            <a:spAutoFit/>
          </a:bodyPr>
          <a:lstStyle/>
          <a:p>
            <a:r>
              <a:rPr lang="ja-JP" altLang="en-US" dirty="0" smtClean="0"/>
              <a:t>自分</a:t>
            </a:r>
            <a:endParaRPr kumimoji="1" lang="ja-JP" altLang="en-US" dirty="0"/>
          </a:p>
        </p:txBody>
      </p:sp>
      <p:cxnSp>
        <p:nvCxnSpPr>
          <p:cNvPr id="92" name="直線コネクタ 91"/>
          <p:cNvCxnSpPr/>
          <p:nvPr/>
        </p:nvCxnSpPr>
        <p:spPr>
          <a:xfrm>
            <a:off x="729304" y="4905995"/>
            <a:ext cx="1068505" cy="378159"/>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93" name="円/楕円 92"/>
          <p:cNvSpPr/>
          <p:nvPr/>
        </p:nvSpPr>
        <p:spPr>
          <a:xfrm>
            <a:off x="8141057" y="4939779"/>
            <a:ext cx="252000" cy="252000"/>
          </a:xfrm>
          <a:prstGeom prst="ellipse">
            <a:avLst/>
          </a:prstGeom>
          <a:gradFill flip="none" rotWithShape="1">
            <a:gsLst>
              <a:gs pos="71000">
                <a:schemeClr val="accent4">
                  <a:tint val="100000"/>
                  <a:shade val="100000"/>
                  <a:satMod val="130000"/>
                </a:schemeClr>
              </a:gs>
              <a:gs pos="0">
                <a:schemeClr val="accent4">
                  <a:tint val="50000"/>
                  <a:shade val="100000"/>
                  <a:satMod val="350000"/>
                </a:schemeClr>
              </a:gs>
            </a:gsLst>
            <a:path path="circle">
              <a:fillToRect l="50000" t="50000" r="50000" b="50000"/>
            </a:path>
            <a:tileRect/>
          </a:gradFill>
          <a:effectLst>
            <a:glow rad="1016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94" name="円/楕円 93"/>
          <p:cNvSpPr/>
          <p:nvPr/>
        </p:nvSpPr>
        <p:spPr>
          <a:xfrm>
            <a:off x="6124224" y="4939306"/>
            <a:ext cx="252000" cy="252000"/>
          </a:xfrm>
          <a:prstGeom prst="ellipse">
            <a:avLst/>
          </a:prstGeom>
          <a:gradFill flip="none" rotWithShape="1">
            <a:gsLst>
              <a:gs pos="71000">
                <a:schemeClr val="accent5"/>
              </a:gs>
              <a:gs pos="0">
                <a:schemeClr val="accent5">
                  <a:lumMod val="60000"/>
                  <a:lumOff val="40000"/>
                </a:schemeClr>
              </a:gs>
            </a:gsLst>
            <a:path path="circle">
              <a:fillToRect l="50000" t="50000" r="50000" b="50000"/>
            </a:path>
            <a:tileRect/>
          </a:gradFill>
          <a:effectLst>
            <a:glow rad="101600">
              <a:schemeClr val="accent5">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95" name="テキスト ボックス 94"/>
          <p:cNvSpPr txBox="1"/>
          <p:nvPr/>
        </p:nvSpPr>
        <p:spPr>
          <a:xfrm>
            <a:off x="7025489" y="6363962"/>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96" name="テキスト ボックス 95"/>
          <p:cNvSpPr txBox="1"/>
          <p:nvPr/>
        </p:nvSpPr>
        <p:spPr>
          <a:xfrm>
            <a:off x="7990897" y="6370897"/>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97" name="正方形/長方形 96"/>
          <p:cNvSpPr/>
          <p:nvPr/>
        </p:nvSpPr>
        <p:spPr>
          <a:xfrm>
            <a:off x="715323" y="5258805"/>
            <a:ext cx="8027999" cy="388470"/>
          </a:xfrm>
          <a:prstGeom prst="rect">
            <a:avLst/>
          </a:prstGeom>
          <a:solidFill>
            <a:schemeClr val="accent5">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8" name="正方形/長方形 97"/>
          <p:cNvSpPr/>
          <p:nvPr/>
        </p:nvSpPr>
        <p:spPr>
          <a:xfrm>
            <a:off x="714004" y="5647275"/>
            <a:ext cx="8027999" cy="388470"/>
          </a:xfrm>
          <a:prstGeom prst="rect">
            <a:avLst/>
          </a:prstGeom>
          <a:solidFill>
            <a:srgbClr val="C3B04B">
              <a:alpha val="47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9" name="正方形/長方形 98"/>
          <p:cNvSpPr/>
          <p:nvPr/>
        </p:nvSpPr>
        <p:spPr>
          <a:xfrm>
            <a:off x="714004" y="6005864"/>
            <a:ext cx="8027999" cy="388470"/>
          </a:xfrm>
          <a:prstGeom prst="rect">
            <a:avLst/>
          </a:prstGeom>
          <a:solidFill>
            <a:srgbClr val="D5C6F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cxnSp>
        <p:nvCxnSpPr>
          <p:cNvPr id="100" name="直線コネクタ 99"/>
          <p:cNvCxnSpPr/>
          <p:nvPr/>
        </p:nvCxnSpPr>
        <p:spPr>
          <a:xfrm>
            <a:off x="1744933" y="4860649"/>
            <a:ext cx="0" cy="1944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直線コネクタ 100"/>
          <p:cNvCxnSpPr/>
          <p:nvPr/>
        </p:nvCxnSpPr>
        <p:spPr>
          <a:xfrm>
            <a:off x="2760933" y="4860649"/>
            <a:ext cx="0" cy="1944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直線コネクタ 101"/>
          <p:cNvCxnSpPr/>
          <p:nvPr/>
        </p:nvCxnSpPr>
        <p:spPr>
          <a:xfrm>
            <a:off x="3776933" y="4860649"/>
            <a:ext cx="0" cy="1944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直線コネクタ 102"/>
          <p:cNvCxnSpPr/>
          <p:nvPr/>
        </p:nvCxnSpPr>
        <p:spPr>
          <a:xfrm>
            <a:off x="4792933" y="4860649"/>
            <a:ext cx="0" cy="1944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直線コネクタ 103"/>
          <p:cNvCxnSpPr/>
          <p:nvPr/>
        </p:nvCxnSpPr>
        <p:spPr>
          <a:xfrm>
            <a:off x="5808933" y="4860649"/>
            <a:ext cx="0" cy="1944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5" name="直線コネクタ 104"/>
          <p:cNvCxnSpPr/>
          <p:nvPr/>
        </p:nvCxnSpPr>
        <p:spPr>
          <a:xfrm>
            <a:off x="6806340" y="4851760"/>
            <a:ext cx="0" cy="1944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直線コネクタ 105"/>
          <p:cNvCxnSpPr/>
          <p:nvPr/>
        </p:nvCxnSpPr>
        <p:spPr>
          <a:xfrm>
            <a:off x="7822340" y="4845573"/>
            <a:ext cx="0" cy="1944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sp>
        <p:nvSpPr>
          <p:cNvPr id="110" name="円/楕円 109"/>
          <p:cNvSpPr/>
          <p:nvPr/>
        </p:nvSpPr>
        <p:spPr>
          <a:xfrm>
            <a:off x="825422" y="5317411"/>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111" name="円/楕円 110"/>
          <p:cNvSpPr/>
          <p:nvPr/>
        </p:nvSpPr>
        <p:spPr>
          <a:xfrm>
            <a:off x="1423924" y="5317411"/>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12" name="加算記号 111"/>
          <p:cNvSpPr/>
          <p:nvPr/>
        </p:nvSpPr>
        <p:spPr>
          <a:xfrm>
            <a:off x="1127516" y="5350203"/>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3" name="円/楕円 112"/>
          <p:cNvSpPr/>
          <p:nvPr/>
        </p:nvSpPr>
        <p:spPr>
          <a:xfrm>
            <a:off x="825422" y="6057724"/>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119" name="加算記号 118"/>
          <p:cNvSpPr/>
          <p:nvPr/>
        </p:nvSpPr>
        <p:spPr>
          <a:xfrm>
            <a:off x="1127516" y="6090517"/>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0" name="円/楕円 119"/>
          <p:cNvSpPr/>
          <p:nvPr/>
        </p:nvSpPr>
        <p:spPr>
          <a:xfrm>
            <a:off x="817966" y="5698857"/>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121" name="加算記号 120"/>
          <p:cNvSpPr/>
          <p:nvPr/>
        </p:nvSpPr>
        <p:spPr>
          <a:xfrm>
            <a:off x="1127516" y="5731649"/>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2" name="円/楕円 121"/>
          <p:cNvSpPr/>
          <p:nvPr/>
        </p:nvSpPr>
        <p:spPr>
          <a:xfrm>
            <a:off x="1423924" y="5704660"/>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23" name="円/楕円 122"/>
          <p:cNvSpPr/>
          <p:nvPr/>
        </p:nvSpPr>
        <p:spPr>
          <a:xfrm>
            <a:off x="1423924" y="6075164"/>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24" name="テキスト ボックス 123"/>
          <p:cNvSpPr txBox="1"/>
          <p:nvPr/>
        </p:nvSpPr>
        <p:spPr>
          <a:xfrm>
            <a:off x="6034907" y="5221893"/>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125" name="テキスト ボックス 124"/>
          <p:cNvSpPr txBox="1"/>
          <p:nvPr/>
        </p:nvSpPr>
        <p:spPr>
          <a:xfrm>
            <a:off x="7025489" y="5574080"/>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126" name="テキスト ボックス 125"/>
          <p:cNvSpPr txBox="1"/>
          <p:nvPr/>
        </p:nvSpPr>
        <p:spPr>
          <a:xfrm>
            <a:off x="7990897" y="5956516"/>
            <a:ext cx="492443" cy="461665"/>
          </a:xfrm>
          <a:prstGeom prst="rect">
            <a:avLst/>
          </a:prstGeom>
          <a:noFill/>
        </p:spPr>
        <p:txBody>
          <a:bodyPr wrap="none" rtlCol="0">
            <a:spAutoFit/>
          </a:bodyPr>
          <a:lstStyle/>
          <a:p>
            <a:r>
              <a:rPr lang="en-US" altLang="ja-JP" sz="2400" dirty="0" smtClean="0"/>
              <a:t>◯</a:t>
            </a:r>
            <a:endParaRPr kumimoji="1" lang="ja-JP" altLang="en-US" sz="2400" dirty="0"/>
          </a:p>
        </p:txBody>
      </p:sp>
      <p:sp>
        <p:nvSpPr>
          <p:cNvPr id="127" name="円/楕円 126"/>
          <p:cNvSpPr/>
          <p:nvPr/>
        </p:nvSpPr>
        <p:spPr>
          <a:xfrm>
            <a:off x="7157539" y="4929642"/>
            <a:ext cx="252000" cy="252000"/>
          </a:xfrm>
          <a:prstGeom prst="ellipse">
            <a:avLst/>
          </a:prstGeom>
          <a:gradFill flip="none" rotWithShape="1">
            <a:gsLst>
              <a:gs pos="71000">
                <a:schemeClr val="accent6">
                  <a:lumMod val="50000"/>
                </a:schemeClr>
              </a:gs>
              <a:gs pos="0">
                <a:schemeClr val="accent6">
                  <a:lumMod val="20000"/>
                  <a:lumOff val="80000"/>
                </a:schemeClr>
              </a:gs>
            </a:gsLst>
            <a:path path="circle">
              <a:fillToRect l="50000" t="50000" r="50000" b="50000"/>
            </a:path>
            <a:tileRect/>
          </a:gradFill>
          <a:effectLst>
            <a:glow rad="101600">
              <a:schemeClr val="accent6">
                <a:lumMod val="50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47" name="テキスト ボックス 46"/>
          <p:cNvSpPr txBox="1"/>
          <p:nvPr/>
        </p:nvSpPr>
        <p:spPr>
          <a:xfrm>
            <a:off x="1251857" y="4118429"/>
            <a:ext cx="5827236" cy="400110"/>
          </a:xfrm>
          <a:prstGeom prst="rect">
            <a:avLst/>
          </a:prstGeom>
          <a:noFill/>
        </p:spPr>
        <p:txBody>
          <a:bodyPr wrap="none" rtlCol="0">
            <a:spAutoFit/>
          </a:bodyPr>
          <a:lstStyle/>
          <a:p>
            <a:r>
              <a:rPr lang="ja-JP" altLang="en-US" sz="2000" dirty="0" smtClean="0">
                <a:latin typeface="01フロップデザイン"/>
                <a:ea typeface="01フロップデザイン"/>
                <a:cs typeface="01フロップデザイン"/>
              </a:rPr>
              <a:t>数字が書いてあるボール：同じ色のボール</a:t>
            </a:r>
            <a:r>
              <a:rPr lang="en-US" altLang="ja-JP" sz="2000" dirty="0" smtClean="0">
                <a:latin typeface="01フロップデザイン"/>
                <a:ea typeface="01フロップデザイン"/>
                <a:cs typeface="01フロップデザイン"/>
              </a:rPr>
              <a:t>×</a:t>
            </a:r>
            <a:r>
              <a:rPr lang="ja-JP" altLang="en-US" sz="2000" dirty="0" smtClean="0">
                <a:latin typeface="01フロップデザイン"/>
                <a:ea typeface="01フロップデザイン"/>
                <a:cs typeface="01フロップデザイン"/>
              </a:rPr>
              <a:t>数字</a:t>
            </a:r>
            <a:endParaRPr kumimoji="1" lang="ja-JP" altLang="en-US" sz="2000" dirty="0">
              <a:latin typeface="01フロップデザイン"/>
              <a:ea typeface="01フロップデザイン"/>
              <a:cs typeface="01フロップデザイン"/>
            </a:endParaRPr>
          </a:p>
        </p:txBody>
      </p:sp>
      <p:grpSp>
        <p:nvGrpSpPr>
          <p:cNvPr id="128" name="図形グループ 127"/>
          <p:cNvGrpSpPr/>
          <p:nvPr/>
        </p:nvGrpSpPr>
        <p:grpSpPr>
          <a:xfrm>
            <a:off x="7299104" y="4118429"/>
            <a:ext cx="485484" cy="509909"/>
            <a:chOff x="7367790" y="904033"/>
            <a:chExt cx="1081759" cy="1136181"/>
          </a:xfrm>
        </p:grpSpPr>
        <p:sp>
          <p:nvSpPr>
            <p:cNvPr id="129" name="円/楕円 128"/>
            <p:cNvSpPr/>
            <p:nvPr/>
          </p:nvSpPr>
          <p:spPr>
            <a:xfrm>
              <a:off x="7367790" y="1036699"/>
              <a:ext cx="1081759" cy="1003515"/>
            </a:xfrm>
            <a:prstGeom prst="ellipse">
              <a:avLst/>
            </a:prstGeom>
            <a:gradFill flip="none" rotWithShape="1">
              <a:gsLst>
                <a:gs pos="70000">
                  <a:srgbClr val="3366FF"/>
                </a:gs>
                <a:gs pos="0">
                  <a:schemeClr val="tx2">
                    <a:lumMod val="20000"/>
                    <a:lumOff val="80000"/>
                  </a:schemeClr>
                </a:gs>
              </a:gsLst>
              <a:path path="circle">
                <a:fillToRect l="50000" t="50000" r="50000" b="50000"/>
              </a:path>
              <a:tileRect/>
            </a:gradFill>
            <a:effectLst>
              <a:glow rad="101600">
                <a:srgbClr val="3366FF">
                  <a:alpha val="40000"/>
                </a:srgb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130" name="テキスト ボックス 129"/>
            <p:cNvSpPr txBox="1"/>
            <p:nvPr/>
          </p:nvSpPr>
          <p:spPr>
            <a:xfrm>
              <a:off x="7481395" y="904033"/>
              <a:ext cx="404774" cy="523220"/>
            </a:xfrm>
            <a:prstGeom prst="rect">
              <a:avLst/>
            </a:prstGeom>
            <a:noFill/>
          </p:spPr>
          <p:txBody>
            <a:bodyPr wrap="none" rtlCol="0">
              <a:spAutoFit/>
              <a:scene3d>
                <a:camera prst="orthographicFront"/>
                <a:lightRig rig="threePt" dir="t"/>
              </a:scene3d>
              <a:sp3d extrusionH="57150">
                <a:bevelT w="82550" h="38100" prst="coolSlant"/>
              </a:sp3d>
            </a:bodyPr>
            <a:lstStyle/>
            <a:p>
              <a:r>
                <a:rPr lang="en-US" altLang="ja-JP" sz="2800" dirty="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rPr>
                <a:t>3</a:t>
              </a:r>
              <a:endParaRPr kumimoji="1" lang="ja-JP" altLang="en-US" sz="2800" dirty="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endParaRPr>
            </a:p>
          </p:txBody>
        </p:sp>
      </p:grpSp>
      <p:sp>
        <p:nvSpPr>
          <p:cNvPr id="48" name="テキスト ボックス 47"/>
          <p:cNvSpPr txBox="1"/>
          <p:nvPr/>
        </p:nvSpPr>
        <p:spPr>
          <a:xfrm>
            <a:off x="7848607" y="4232397"/>
            <a:ext cx="300082" cy="369332"/>
          </a:xfrm>
          <a:prstGeom prst="rect">
            <a:avLst/>
          </a:prstGeom>
          <a:noFill/>
        </p:spPr>
        <p:txBody>
          <a:bodyPr wrap="none" rtlCol="0">
            <a:spAutoFit/>
          </a:bodyPr>
          <a:lstStyle/>
          <a:p>
            <a:r>
              <a:rPr kumimoji="1" lang="ja-JP" altLang="en-US" dirty="0" smtClean="0"/>
              <a:t>：</a:t>
            </a:r>
            <a:endParaRPr kumimoji="1" lang="ja-JP" altLang="en-US" dirty="0"/>
          </a:p>
        </p:txBody>
      </p:sp>
      <p:sp>
        <p:nvSpPr>
          <p:cNvPr id="131" name="円/楕円 130"/>
          <p:cNvSpPr/>
          <p:nvPr/>
        </p:nvSpPr>
        <p:spPr>
          <a:xfrm>
            <a:off x="8445588" y="4232397"/>
            <a:ext cx="432000" cy="43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55" name="乗算記号 54"/>
          <p:cNvSpPr/>
          <p:nvPr/>
        </p:nvSpPr>
        <p:spPr>
          <a:xfrm>
            <a:off x="8953501" y="4255652"/>
            <a:ext cx="347164" cy="371745"/>
          </a:xfrm>
          <a:prstGeom prst="mathMultiply">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3" name="テキスト ボックス 132"/>
          <p:cNvSpPr txBox="1"/>
          <p:nvPr/>
        </p:nvSpPr>
        <p:spPr>
          <a:xfrm>
            <a:off x="9246236" y="4050967"/>
            <a:ext cx="499107" cy="707886"/>
          </a:xfrm>
          <a:prstGeom prst="rect">
            <a:avLst/>
          </a:prstGeom>
          <a:noFill/>
        </p:spPr>
        <p:txBody>
          <a:bodyPr wrap="none" rtlCol="0">
            <a:spAutoFit/>
          </a:bodyPr>
          <a:lstStyle/>
          <a:p>
            <a:r>
              <a:rPr kumimoji="1" lang="en-US" altLang="ja-JP" sz="4000" dirty="0" smtClean="0">
                <a:solidFill>
                  <a:srgbClr val="FFFFFF"/>
                </a:solidFill>
                <a:latin typeface="Spin Cycle"/>
                <a:cs typeface="Spin Cycle"/>
              </a:rPr>
              <a:t>3</a:t>
            </a:r>
            <a:endParaRPr kumimoji="1" lang="ja-JP" altLang="en-US" sz="4000" dirty="0">
              <a:solidFill>
                <a:srgbClr val="FFFFFF"/>
              </a:solidFill>
              <a:latin typeface="Spin Cycle"/>
              <a:cs typeface="Spin Cycle"/>
            </a:endParaRPr>
          </a:p>
        </p:txBody>
      </p:sp>
      <p:sp>
        <p:nvSpPr>
          <p:cNvPr id="132" name="円/楕円 131"/>
          <p:cNvSpPr/>
          <p:nvPr/>
        </p:nvSpPr>
        <p:spPr>
          <a:xfrm>
            <a:off x="7173104" y="1412189"/>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34" name="加算記号 133"/>
          <p:cNvSpPr/>
          <p:nvPr/>
        </p:nvSpPr>
        <p:spPr>
          <a:xfrm>
            <a:off x="6876696" y="1444981"/>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5" name="円/楕円 134"/>
          <p:cNvSpPr/>
          <p:nvPr/>
        </p:nvSpPr>
        <p:spPr>
          <a:xfrm>
            <a:off x="8130099" y="1790258"/>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36" name="加算記号 135"/>
          <p:cNvSpPr/>
          <p:nvPr/>
        </p:nvSpPr>
        <p:spPr>
          <a:xfrm>
            <a:off x="7833691" y="1823050"/>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938502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正方形/長方形 25"/>
          <p:cNvSpPr/>
          <p:nvPr/>
        </p:nvSpPr>
        <p:spPr>
          <a:xfrm>
            <a:off x="218279" y="585043"/>
            <a:ext cx="8747851" cy="2225040"/>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219598" y="941511"/>
            <a:ext cx="8746531" cy="388470"/>
          </a:xfrm>
          <a:prstGeom prst="rect">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219599" y="1300099"/>
            <a:ext cx="8746530" cy="388470"/>
          </a:xfrm>
          <a:prstGeom prst="rect">
            <a:avLst/>
          </a:prstGeom>
          <a:solidFill>
            <a:schemeClr val="accent3">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 name="正方形/長方形 28"/>
          <p:cNvSpPr/>
          <p:nvPr/>
        </p:nvSpPr>
        <p:spPr>
          <a:xfrm>
            <a:off x="218279" y="1688569"/>
            <a:ext cx="8747849" cy="388470"/>
          </a:xfrm>
          <a:prstGeom prst="rect">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218280" y="2047158"/>
            <a:ext cx="8747848" cy="388470"/>
          </a:xfrm>
          <a:prstGeom prst="rect">
            <a:avLst/>
          </a:prstGeom>
          <a:solidFill>
            <a:schemeClr val="accent2">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216220" y="2435628"/>
            <a:ext cx="8749909" cy="388470"/>
          </a:xfrm>
          <a:prstGeom prst="rect">
            <a:avLst/>
          </a:prstGeom>
          <a:solidFill>
            <a:srgbClr val="FFEEB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33" name="直線コネクタ 32"/>
          <p:cNvCxnSpPr/>
          <p:nvPr/>
        </p:nvCxnSpPr>
        <p:spPr>
          <a:xfrm>
            <a:off x="1246791" y="585043"/>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4" name="直線コネクタ 33"/>
          <p:cNvCxnSpPr/>
          <p:nvPr/>
        </p:nvCxnSpPr>
        <p:spPr>
          <a:xfrm>
            <a:off x="2262791" y="585043"/>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5" name="直線コネクタ 34"/>
          <p:cNvCxnSpPr/>
          <p:nvPr/>
        </p:nvCxnSpPr>
        <p:spPr>
          <a:xfrm>
            <a:off x="3278791" y="585043"/>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6" name="直線コネクタ 35"/>
          <p:cNvCxnSpPr/>
          <p:nvPr/>
        </p:nvCxnSpPr>
        <p:spPr>
          <a:xfrm>
            <a:off x="4294791" y="585043"/>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7" name="直線コネクタ 36"/>
          <p:cNvCxnSpPr/>
          <p:nvPr/>
        </p:nvCxnSpPr>
        <p:spPr>
          <a:xfrm>
            <a:off x="5310791" y="585043"/>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sp>
        <p:nvSpPr>
          <p:cNvPr id="23" name="テキスト ボックス 22"/>
          <p:cNvSpPr txBox="1"/>
          <p:nvPr/>
        </p:nvSpPr>
        <p:spPr>
          <a:xfrm rot="874646">
            <a:off x="687348" y="533586"/>
            <a:ext cx="575097" cy="369332"/>
          </a:xfrm>
          <a:prstGeom prst="rect">
            <a:avLst/>
          </a:prstGeom>
          <a:noFill/>
        </p:spPr>
        <p:txBody>
          <a:bodyPr wrap="none" rtlCol="0">
            <a:spAutoFit/>
          </a:bodyPr>
          <a:lstStyle/>
          <a:p>
            <a:r>
              <a:rPr kumimoji="1" lang="en-US" altLang="ja-JP" dirty="0" smtClean="0"/>
              <a:t>CPU</a:t>
            </a:r>
            <a:endParaRPr kumimoji="1" lang="ja-JP" altLang="en-US" dirty="0"/>
          </a:p>
        </p:txBody>
      </p:sp>
      <p:sp>
        <p:nvSpPr>
          <p:cNvPr id="24" name="テキスト ボックス 23"/>
          <p:cNvSpPr txBox="1"/>
          <p:nvPr/>
        </p:nvSpPr>
        <p:spPr>
          <a:xfrm rot="874646">
            <a:off x="196671" y="611824"/>
            <a:ext cx="540157" cy="369332"/>
          </a:xfrm>
          <a:prstGeom prst="rect">
            <a:avLst/>
          </a:prstGeom>
          <a:noFill/>
        </p:spPr>
        <p:txBody>
          <a:bodyPr wrap="none" rtlCol="0">
            <a:spAutoFit/>
          </a:bodyPr>
          <a:lstStyle/>
          <a:p>
            <a:r>
              <a:rPr kumimoji="1" lang="en-US" altLang="ja-JP" dirty="0" smtClean="0"/>
              <a:t>You</a:t>
            </a:r>
            <a:endParaRPr kumimoji="1" lang="ja-JP" altLang="en-US" dirty="0"/>
          </a:p>
        </p:txBody>
      </p:sp>
      <p:cxnSp>
        <p:nvCxnSpPr>
          <p:cNvPr id="25" name="直線コネクタ 24"/>
          <p:cNvCxnSpPr/>
          <p:nvPr/>
        </p:nvCxnSpPr>
        <p:spPr>
          <a:xfrm>
            <a:off x="231162" y="591187"/>
            <a:ext cx="1068505" cy="378159"/>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直線コネクタ 44"/>
          <p:cNvCxnSpPr/>
          <p:nvPr/>
        </p:nvCxnSpPr>
        <p:spPr>
          <a:xfrm>
            <a:off x="7181017" y="599058"/>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6" name="直線コネクタ 45"/>
          <p:cNvCxnSpPr/>
          <p:nvPr/>
        </p:nvCxnSpPr>
        <p:spPr>
          <a:xfrm>
            <a:off x="6262983" y="60034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7" name="直線コネクタ 46"/>
          <p:cNvCxnSpPr/>
          <p:nvPr/>
        </p:nvCxnSpPr>
        <p:spPr>
          <a:xfrm>
            <a:off x="8099052" y="599058"/>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sp>
        <p:nvSpPr>
          <p:cNvPr id="53" name="円/楕円 52"/>
          <p:cNvSpPr/>
          <p:nvPr/>
        </p:nvSpPr>
        <p:spPr>
          <a:xfrm>
            <a:off x="2387222" y="994267"/>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54" name="円/楕円 53"/>
          <p:cNvSpPr/>
          <p:nvPr/>
        </p:nvSpPr>
        <p:spPr>
          <a:xfrm>
            <a:off x="3412467" y="997290"/>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57" name="加算記号 56"/>
          <p:cNvSpPr/>
          <p:nvPr/>
        </p:nvSpPr>
        <p:spPr>
          <a:xfrm>
            <a:off x="2639222" y="1043187"/>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8" name="加算記号 57"/>
          <p:cNvSpPr/>
          <p:nvPr/>
        </p:nvSpPr>
        <p:spPr>
          <a:xfrm>
            <a:off x="3668064" y="1027059"/>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1" name="円/楕円 50"/>
          <p:cNvSpPr/>
          <p:nvPr/>
        </p:nvSpPr>
        <p:spPr>
          <a:xfrm>
            <a:off x="1733315" y="5412897"/>
            <a:ext cx="252000" cy="252000"/>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59" name="等号 58"/>
          <p:cNvSpPr/>
          <p:nvPr/>
        </p:nvSpPr>
        <p:spPr>
          <a:xfrm>
            <a:off x="1017283" y="3658200"/>
            <a:ext cx="317884" cy="292554"/>
          </a:xfrm>
          <a:prstGeom prst="mathEqual">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tx1"/>
              </a:solidFill>
            </a:endParaRPr>
          </a:p>
        </p:txBody>
      </p:sp>
      <p:sp>
        <p:nvSpPr>
          <p:cNvPr id="62" name="円/楕円 61"/>
          <p:cNvSpPr/>
          <p:nvPr/>
        </p:nvSpPr>
        <p:spPr>
          <a:xfrm>
            <a:off x="2136791" y="4292854"/>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64" name="等号 63"/>
          <p:cNvSpPr/>
          <p:nvPr/>
        </p:nvSpPr>
        <p:spPr>
          <a:xfrm>
            <a:off x="1017283" y="4240533"/>
            <a:ext cx="317884" cy="292554"/>
          </a:xfrm>
          <a:prstGeom prst="mathEqual">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tx1"/>
              </a:solidFill>
            </a:endParaRPr>
          </a:p>
        </p:txBody>
      </p:sp>
      <p:sp>
        <p:nvSpPr>
          <p:cNvPr id="67" name="円/楕円 66"/>
          <p:cNvSpPr/>
          <p:nvPr/>
        </p:nvSpPr>
        <p:spPr>
          <a:xfrm>
            <a:off x="2136791" y="4770671"/>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68" name="加算記号 67"/>
          <p:cNvSpPr/>
          <p:nvPr/>
        </p:nvSpPr>
        <p:spPr>
          <a:xfrm>
            <a:off x="1801944" y="4772865"/>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9" name="等号 68"/>
          <p:cNvSpPr/>
          <p:nvPr/>
        </p:nvSpPr>
        <p:spPr>
          <a:xfrm>
            <a:off x="1017283" y="4730117"/>
            <a:ext cx="317884" cy="292554"/>
          </a:xfrm>
          <a:prstGeom prst="mathEqual">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8" name="図形グループ 7"/>
          <p:cNvGrpSpPr/>
          <p:nvPr/>
        </p:nvGrpSpPr>
        <p:grpSpPr>
          <a:xfrm>
            <a:off x="2896672" y="3344519"/>
            <a:ext cx="6118928" cy="2297646"/>
            <a:chOff x="2896672" y="3344519"/>
            <a:chExt cx="6118928" cy="2297646"/>
          </a:xfrm>
        </p:grpSpPr>
        <p:grpSp>
          <p:nvGrpSpPr>
            <p:cNvPr id="44" name="図形グループ 43"/>
            <p:cNvGrpSpPr/>
            <p:nvPr/>
          </p:nvGrpSpPr>
          <p:grpSpPr>
            <a:xfrm>
              <a:off x="2896672" y="3344519"/>
              <a:ext cx="6118928" cy="2290512"/>
              <a:chOff x="1365676" y="1644237"/>
              <a:chExt cx="6118928" cy="2290512"/>
            </a:xfrm>
          </p:grpSpPr>
          <p:grpSp>
            <p:nvGrpSpPr>
              <p:cNvPr id="55" name="図形グループ 54"/>
              <p:cNvGrpSpPr/>
              <p:nvPr/>
            </p:nvGrpSpPr>
            <p:grpSpPr>
              <a:xfrm>
                <a:off x="1385226" y="1695694"/>
                <a:ext cx="6099378" cy="2239055"/>
                <a:chOff x="1398108" y="1872823"/>
                <a:chExt cx="6099378" cy="2239055"/>
              </a:xfrm>
            </p:grpSpPr>
            <p:sp>
              <p:nvSpPr>
                <p:cNvPr id="88" name="正方形/長方形 87"/>
                <p:cNvSpPr/>
                <p:nvPr/>
              </p:nvSpPr>
              <p:spPr>
                <a:xfrm>
                  <a:off x="1400167" y="1872823"/>
                  <a:ext cx="6096000" cy="2225040"/>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9" name="正方形/長方形 88"/>
                <p:cNvSpPr/>
                <p:nvPr/>
              </p:nvSpPr>
              <p:spPr>
                <a:xfrm>
                  <a:off x="1401486" y="2229291"/>
                  <a:ext cx="6096000" cy="388470"/>
                </a:xfrm>
                <a:prstGeom prst="rect">
                  <a:avLst/>
                </a:prstGeom>
                <a:solidFill>
                  <a:schemeClr val="tx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0" name="正方形/長方形 89"/>
                <p:cNvSpPr/>
                <p:nvPr/>
              </p:nvSpPr>
              <p:spPr>
                <a:xfrm>
                  <a:off x="1401486" y="2587879"/>
                  <a:ext cx="6096000" cy="388470"/>
                </a:xfrm>
                <a:prstGeom prst="rect">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1" name="正方形/長方形 90"/>
                <p:cNvSpPr/>
                <p:nvPr/>
              </p:nvSpPr>
              <p:spPr>
                <a:xfrm>
                  <a:off x="1400167" y="2976349"/>
                  <a:ext cx="6096000" cy="388470"/>
                </a:xfrm>
                <a:prstGeom prst="rect">
                  <a:avLst/>
                </a:prstGeom>
                <a:solidFill>
                  <a:schemeClr val="accent6">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2" name="正方形/長方形 91"/>
                <p:cNvSpPr/>
                <p:nvPr/>
              </p:nvSpPr>
              <p:spPr>
                <a:xfrm>
                  <a:off x="1398938" y="3334938"/>
                  <a:ext cx="6096000" cy="388470"/>
                </a:xfrm>
                <a:prstGeom prst="rect">
                  <a:avLst/>
                </a:prstGeom>
                <a:solidFill>
                  <a:schemeClr val="accent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3" name="正方形/長方形 92"/>
                <p:cNvSpPr/>
                <p:nvPr/>
              </p:nvSpPr>
              <p:spPr>
                <a:xfrm>
                  <a:off x="1398108" y="3723408"/>
                  <a:ext cx="6096000" cy="388470"/>
                </a:xfrm>
                <a:prstGeom prst="rect">
                  <a:avLst/>
                </a:prstGeom>
                <a:solidFill>
                  <a:srgbClr val="FFEEB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94" name="図形グループ 93"/>
                <p:cNvGrpSpPr/>
                <p:nvPr/>
              </p:nvGrpSpPr>
              <p:grpSpPr>
                <a:xfrm>
                  <a:off x="2428678" y="1872823"/>
                  <a:ext cx="4064000" cy="2225040"/>
                  <a:chOff x="2345765" y="4335062"/>
                  <a:chExt cx="4064000" cy="2225040"/>
                </a:xfrm>
              </p:grpSpPr>
              <p:cxnSp>
                <p:nvCxnSpPr>
                  <p:cNvPr id="95" name="直線コネクタ 94"/>
                  <p:cNvCxnSpPr/>
                  <p:nvPr/>
                </p:nvCxnSpPr>
                <p:spPr>
                  <a:xfrm>
                    <a:off x="2345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6" name="直線コネクタ 95"/>
                  <p:cNvCxnSpPr/>
                  <p:nvPr/>
                </p:nvCxnSpPr>
                <p:spPr>
                  <a:xfrm>
                    <a:off x="3361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直線コネクタ 96"/>
                  <p:cNvCxnSpPr/>
                  <p:nvPr/>
                </p:nvCxnSpPr>
                <p:spPr>
                  <a:xfrm>
                    <a:off x="4377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直線コネクタ 97"/>
                  <p:cNvCxnSpPr/>
                  <p:nvPr/>
                </p:nvCxnSpPr>
                <p:spPr>
                  <a:xfrm>
                    <a:off x="5393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直線コネクタ 98"/>
                  <p:cNvCxnSpPr/>
                  <p:nvPr/>
                </p:nvCxnSpPr>
                <p:spPr>
                  <a:xfrm>
                    <a:off x="6409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grpSp>
          </p:grpSp>
          <p:sp>
            <p:nvSpPr>
              <p:cNvPr id="60" name="円/楕円 59"/>
              <p:cNvSpPr/>
              <p:nvPr/>
            </p:nvSpPr>
            <p:spPr>
              <a:xfrm>
                <a:off x="1774308" y="3216298"/>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61" name="円/楕円 60"/>
              <p:cNvSpPr/>
              <p:nvPr/>
            </p:nvSpPr>
            <p:spPr>
              <a:xfrm>
                <a:off x="1767836" y="2522729"/>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65" name="円/楕円 64"/>
              <p:cNvSpPr/>
              <p:nvPr/>
            </p:nvSpPr>
            <p:spPr>
              <a:xfrm>
                <a:off x="1767302" y="2868409"/>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66" name="円/楕円 65"/>
              <p:cNvSpPr/>
              <p:nvPr/>
            </p:nvSpPr>
            <p:spPr>
              <a:xfrm>
                <a:off x="1774308" y="3615539"/>
                <a:ext cx="252000" cy="252000"/>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70" name="円/楕円 69"/>
              <p:cNvSpPr/>
              <p:nvPr/>
            </p:nvSpPr>
            <p:spPr>
              <a:xfrm>
                <a:off x="1767836" y="2135132"/>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85" name="テキスト ボックス 84"/>
              <p:cNvSpPr txBox="1"/>
              <p:nvPr/>
            </p:nvSpPr>
            <p:spPr>
              <a:xfrm rot="874646">
                <a:off x="1856353" y="1644237"/>
                <a:ext cx="575097" cy="369332"/>
              </a:xfrm>
              <a:prstGeom prst="rect">
                <a:avLst/>
              </a:prstGeom>
              <a:noFill/>
            </p:spPr>
            <p:txBody>
              <a:bodyPr wrap="none" rtlCol="0">
                <a:spAutoFit/>
              </a:bodyPr>
              <a:lstStyle/>
              <a:p>
                <a:r>
                  <a:rPr kumimoji="1" lang="en-US" altLang="ja-JP" dirty="0" smtClean="0"/>
                  <a:t>CPU</a:t>
                </a:r>
                <a:endParaRPr kumimoji="1" lang="ja-JP" altLang="en-US" dirty="0"/>
              </a:p>
            </p:txBody>
          </p:sp>
          <p:sp>
            <p:nvSpPr>
              <p:cNvPr id="86" name="テキスト ボックス 85"/>
              <p:cNvSpPr txBox="1"/>
              <p:nvPr/>
            </p:nvSpPr>
            <p:spPr>
              <a:xfrm rot="874646">
                <a:off x="1365676" y="1722475"/>
                <a:ext cx="540157" cy="369332"/>
              </a:xfrm>
              <a:prstGeom prst="rect">
                <a:avLst/>
              </a:prstGeom>
              <a:noFill/>
            </p:spPr>
            <p:txBody>
              <a:bodyPr wrap="none" rtlCol="0">
                <a:spAutoFit/>
              </a:bodyPr>
              <a:lstStyle/>
              <a:p>
                <a:r>
                  <a:rPr kumimoji="1" lang="en-US" altLang="ja-JP" dirty="0" smtClean="0"/>
                  <a:t>You</a:t>
                </a:r>
                <a:endParaRPr kumimoji="1" lang="ja-JP" altLang="en-US" dirty="0"/>
              </a:p>
            </p:txBody>
          </p:sp>
          <p:cxnSp>
            <p:nvCxnSpPr>
              <p:cNvPr id="87" name="直線コネクタ 86"/>
              <p:cNvCxnSpPr/>
              <p:nvPr/>
            </p:nvCxnSpPr>
            <p:spPr>
              <a:xfrm>
                <a:off x="1400167" y="1701838"/>
                <a:ext cx="1068505" cy="378159"/>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8" name="円/楕円 37"/>
            <p:cNvSpPr/>
            <p:nvPr/>
          </p:nvSpPr>
          <p:spPr>
            <a:xfrm>
              <a:off x="6391834" y="3447449"/>
              <a:ext cx="252000" cy="252000"/>
            </a:xfrm>
            <a:prstGeom prst="ellipse">
              <a:avLst/>
            </a:prstGeom>
            <a:gradFill flip="none" rotWithShape="1">
              <a:gsLst>
                <a:gs pos="71000">
                  <a:schemeClr val="accent4">
                    <a:tint val="100000"/>
                    <a:shade val="100000"/>
                    <a:satMod val="130000"/>
                  </a:schemeClr>
                </a:gs>
                <a:gs pos="0">
                  <a:schemeClr val="accent4">
                    <a:tint val="50000"/>
                    <a:shade val="100000"/>
                    <a:satMod val="350000"/>
                  </a:schemeClr>
                </a:gs>
              </a:gsLst>
              <a:path path="circle">
                <a:fillToRect l="50000" t="50000" r="50000" b="50000"/>
              </a:path>
              <a:tileRect/>
            </a:gradFill>
            <a:effectLst>
              <a:glow rad="1016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39" name="円/楕円 38"/>
            <p:cNvSpPr/>
            <p:nvPr/>
          </p:nvSpPr>
          <p:spPr>
            <a:xfrm>
              <a:off x="5310791" y="3431455"/>
              <a:ext cx="252000" cy="252000"/>
            </a:xfrm>
            <a:prstGeom prst="ellipse">
              <a:avLst/>
            </a:prstGeom>
            <a:gradFill flip="none" rotWithShape="1">
              <a:gsLst>
                <a:gs pos="71000">
                  <a:srgbClr val="B2A63B"/>
                </a:gs>
                <a:gs pos="0">
                  <a:srgbClr val="FFFACE"/>
                </a:gs>
              </a:gsLst>
              <a:path path="circle">
                <a:fillToRect l="50000" t="50000" r="50000" b="50000"/>
              </a:path>
              <a:tileRect/>
            </a:gradFill>
            <a:effectLst>
              <a:glow rad="101600">
                <a:srgbClr val="C3B04B">
                  <a:alpha val="40000"/>
                </a:srgb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43" name="円/楕円 42"/>
            <p:cNvSpPr/>
            <p:nvPr/>
          </p:nvSpPr>
          <p:spPr>
            <a:xfrm>
              <a:off x="4294791" y="3447449"/>
              <a:ext cx="252000" cy="252000"/>
            </a:xfrm>
            <a:prstGeom prst="ellipse">
              <a:avLst/>
            </a:prstGeom>
            <a:gradFill flip="none" rotWithShape="1">
              <a:gsLst>
                <a:gs pos="71000">
                  <a:schemeClr val="accent5"/>
                </a:gs>
                <a:gs pos="0">
                  <a:schemeClr val="accent5">
                    <a:lumMod val="60000"/>
                    <a:lumOff val="40000"/>
                  </a:schemeClr>
                </a:gs>
              </a:gsLst>
              <a:path path="circle">
                <a:fillToRect l="50000" t="50000" r="50000" b="50000"/>
              </a:path>
              <a:tileRect/>
            </a:gradFill>
            <a:effectLst>
              <a:glow rad="101600">
                <a:schemeClr val="accent5">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48" name="円/楕円 47"/>
            <p:cNvSpPr/>
            <p:nvPr/>
          </p:nvSpPr>
          <p:spPr>
            <a:xfrm>
              <a:off x="6405945" y="3774619"/>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49" name="円/楕円 48"/>
            <p:cNvSpPr/>
            <p:nvPr/>
          </p:nvSpPr>
          <p:spPr>
            <a:xfrm>
              <a:off x="4299804" y="3796532"/>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50" name="円/楕円 49"/>
            <p:cNvSpPr/>
            <p:nvPr/>
          </p:nvSpPr>
          <p:spPr>
            <a:xfrm>
              <a:off x="5313804" y="3800752"/>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52" name="円/楕円 51"/>
            <p:cNvSpPr/>
            <p:nvPr/>
          </p:nvSpPr>
          <p:spPr>
            <a:xfrm>
              <a:off x="4294627" y="4180678"/>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56" name="加算記号 55"/>
            <p:cNvSpPr/>
            <p:nvPr/>
          </p:nvSpPr>
          <p:spPr>
            <a:xfrm>
              <a:off x="4002113" y="4194789"/>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3" name="加算記号 62"/>
            <p:cNvSpPr/>
            <p:nvPr/>
          </p:nvSpPr>
          <p:spPr>
            <a:xfrm>
              <a:off x="4013851" y="3815213"/>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40" name="図形グループ 39"/>
            <p:cNvGrpSpPr/>
            <p:nvPr/>
          </p:nvGrpSpPr>
          <p:grpSpPr>
            <a:xfrm>
              <a:off x="7347998" y="3367754"/>
              <a:ext cx="433648" cy="369332"/>
              <a:chOff x="7082817" y="631677"/>
              <a:chExt cx="2131009" cy="1660999"/>
            </a:xfrm>
          </p:grpSpPr>
          <p:sp>
            <p:nvSpPr>
              <p:cNvPr id="41" name="円/楕円 40"/>
              <p:cNvSpPr/>
              <p:nvPr/>
            </p:nvSpPr>
            <p:spPr>
              <a:xfrm>
                <a:off x="7367790" y="1036699"/>
                <a:ext cx="1081759" cy="1003515"/>
              </a:xfrm>
              <a:prstGeom prst="ellipse">
                <a:avLst/>
              </a:prstGeom>
              <a:gradFill flip="none" rotWithShape="1">
                <a:gsLst>
                  <a:gs pos="70000">
                    <a:srgbClr val="3366FF"/>
                  </a:gs>
                  <a:gs pos="0">
                    <a:schemeClr val="tx2">
                      <a:lumMod val="20000"/>
                      <a:lumOff val="80000"/>
                    </a:schemeClr>
                  </a:gs>
                </a:gsLst>
                <a:path path="circle">
                  <a:fillToRect l="50000" t="50000" r="50000" b="50000"/>
                </a:path>
                <a:tileRect/>
              </a:gradFill>
              <a:effectLst>
                <a:glow rad="101600">
                  <a:srgbClr val="3366FF">
                    <a:alpha val="40000"/>
                  </a:srgb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42" name="テキスト ボックス 41"/>
              <p:cNvSpPr txBox="1"/>
              <p:nvPr/>
            </p:nvSpPr>
            <p:spPr>
              <a:xfrm>
                <a:off x="7082817" y="631677"/>
                <a:ext cx="2131009" cy="1660999"/>
              </a:xfrm>
              <a:prstGeom prst="rect">
                <a:avLst/>
              </a:prstGeom>
              <a:noFill/>
            </p:spPr>
            <p:txBody>
              <a:bodyPr wrap="square" rtlCol="0">
                <a:spAutoFit/>
              </a:bodyPr>
              <a:lstStyle/>
              <a:p>
                <a:r>
                  <a:rPr lang="en-US" altLang="ja-JP" dirty="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rPr>
                  <a:t>3</a:t>
                </a:r>
                <a:endParaRPr kumimoji="1" lang="ja-JP" altLang="en-US" dirty="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endParaRPr>
              </a:p>
            </p:txBody>
          </p:sp>
        </p:grpSp>
        <p:sp>
          <p:nvSpPr>
            <p:cNvPr id="100" name="円/楕円 99"/>
            <p:cNvSpPr/>
            <p:nvPr/>
          </p:nvSpPr>
          <p:spPr>
            <a:xfrm>
              <a:off x="5299693" y="4540469"/>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01" name="加算記号 100"/>
            <p:cNvSpPr/>
            <p:nvPr/>
          </p:nvSpPr>
          <p:spPr>
            <a:xfrm>
              <a:off x="5035401" y="4568691"/>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2" name="円/楕円 101"/>
            <p:cNvSpPr/>
            <p:nvPr/>
          </p:nvSpPr>
          <p:spPr>
            <a:xfrm>
              <a:off x="6363612" y="4905364"/>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03" name="加算記号 102"/>
            <p:cNvSpPr/>
            <p:nvPr/>
          </p:nvSpPr>
          <p:spPr>
            <a:xfrm>
              <a:off x="6042876" y="4933586"/>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4" name="加算記号 103"/>
            <p:cNvSpPr/>
            <p:nvPr/>
          </p:nvSpPr>
          <p:spPr>
            <a:xfrm>
              <a:off x="5020034" y="3822255"/>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5" name="加算記号 104"/>
            <p:cNvSpPr/>
            <p:nvPr/>
          </p:nvSpPr>
          <p:spPr>
            <a:xfrm>
              <a:off x="6045915" y="3821522"/>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乗算記号 4"/>
            <p:cNvSpPr/>
            <p:nvPr/>
          </p:nvSpPr>
          <p:spPr>
            <a:xfrm>
              <a:off x="7147556" y="3797263"/>
              <a:ext cx="256080" cy="256080"/>
            </a:xfrm>
            <a:prstGeom prst="mathMultiply">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8" name="乗算記号 107"/>
            <p:cNvSpPr/>
            <p:nvPr/>
          </p:nvSpPr>
          <p:spPr>
            <a:xfrm>
              <a:off x="8205890" y="4176598"/>
              <a:ext cx="256080" cy="256080"/>
            </a:xfrm>
            <a:prstGeom prst="mathMultiply">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7397890" y="3710111"/>
              <a:ext cx="341886" cy="400110"/>
            </a:xfrm>
            <a:prstGeom prst="rect">
              <a:avLst/>
            </a:prstGeom>
            <a:noFill/>
          </p:spPr>
          <p:txBody>
            <a:bodyPr wrap="none" rtlCol="0">
              <a:spAutoFit/>
            </a:bodyPr>
            <a:lstStyle/>
            <a:p>
              <a:r>
                <a:rPr kumimoji="1" lang="en-US" altLang="ja-JP" sz="2000" dirty="0" smtClean="0">
                  <a:latin typeface="Spin Cycle"/>
                  <a:cs typeface="Spin Cycle"/>
                </a:rPr>
                <a:t>3</a:t>
              </a:r>
              <a:endParaRPr kumimoji="1" lang="ja-JP" altLang="en-US" sz="2000" dirty="0">
                <a:latin typeface="Spin Cycle"/>
                <a:cs typeface="Spin Cycle"/>
              </a:endParaRPr>
            </a:p>
          </p:txBody>
        </p:sp>
        <p:sp>
          <p:nvSpPr>
            <p:cNvPr id="109" name="テキスト ボックス 108"/>
            <p:cNvSpPr txBox="1"/>
            <p:nvPr/>
          </p:nvSpPr>
          <p:spPr>
            <a:xfrm>
              <a:off x="8453979" y="4074901"/>
              <a:ext cx="351889" cy="400110"/>
            </a:xfrm>
            <a:prstGeom prst="rect">
              <a:avLst/>
            </a:prstGeom>
            <a:noFill/>
          </p:spPr>
          <p:txBody>
            <a:bodyPr wrap="none" rtlCol="0">
              <a:spAutoFit/>
            </a:bodyPr>
            <a:lstStyle/>
            <a:p>
              <a:r>
                <a:rPr lang="en-US" altLang="ja-JP" sz="2000" dirty="0">
                  <a:latin typeface="Spin Cycle"/>
                  <a:cs typeface="Spin Cycle"/>
                </a:rPr>
                <a:t>2</a:t>
              </a:r>
              <a:endParaRPr kumimoji="1" lang="ja-JP" altLang="en-US" sz="2000" dirty="0">
                <a:latin typeface="Spin Cycle"/>
                <a:cs typeface="Spin Cycle"/>
              </a:endParaRPr>
            </a:p>
          </p:txBody>
        </p:sp>
        <p:grpSp>
          <p:nvGrpSpPr>
            <p:cNvPr id="7" name="図形グループ 6"/>
            <p:cNvGrpSpPr/>
            <p:nvPr/>
          </p:nvGrpSpPr>
          <p:grpSpPr>
            <a:xfrm>
              <a:off x="8343451" y="3354503"/>
              <a:ext cx="433648" cy="369332"/>
              <a:chOff x="1697936" y="3248672"/>
              <a:chExt cx="433648" cy="369332"/>
            </a:xfrm>
          </p:grpSpPr>
          <p:sp>
            <p:nvSpPr>
              <p:cNvPr id="110" name="円/楕円 109"/>
              <p:cNvSpPr/>
              <p:nvPr/>
            </p:nvSpPr>
            <p:spPr>
              <a:xfrm>
                <a:off x="1733315" y="3331813"/>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111" name="テキスト ボックス 110"/>
              <p:cNvSpPr txBox="1"/>
              <p:nvPr/>
            </p:nvSpPr>
            <p:spPr>
              <a:xfrm>
                <a:off x="1697936" y="3248672"/>
                <a:ext cx="433648" cy="369332"/>
              </a:xfrm>
              <a:prstGeom prst="rect">
                <a:avLst/>
              </a:prstGeom>
              <a:noFill/>
            </p:spPr>
            <p:txBody>
              <a:bodyPr wrap="square" rtlCol="0">
                <a:spAutoFit/>
              </a:bodyPr>
              <a:lstStyle/>
              <a:p>
                <a:r>
                  <a:rPr lang="en-US" altLang="ja-JP" dirty="0">
                    <a:ln w="18415" cmpd="sng">
                      <a:solidFill>
                        <a:schemeClr val="bg1"/>
                      </a:solidFill>
                      <a:prstDash val="solid"/>
                    </a:ln>
                    <a:solidFill>
                      <a:srgbClr val="008000"/>
                    </a:solidFill>
                    <a:effectLst>
                      <a:outerShdw blurRad="63500" dir="3600000" algn="tl" rotWithShape="0">
                        <a:srgbClr val="000000">
                          <a:alpha val="70000"/>
                        </a:srgbClr>
                      </a:outerShdw>
                    </a:effectLst>
                    <a:latin typeface="Spin Cycle"/>
                    <a:cs typeface="Spin Cycle"/>
                  </a:rPr>
                  <a:t>2</a:t>
                </a:r>
                <a:endParaRPr kumimoji="1" lang="ja-JP" altLang="en-US" dirty="0">
                  <a:ln w="18415" cmpd="sng">
                    <a:solidFill>
                      <a:schemeClr val="bg1"/>
                    </a:solidFill>
                    <a:prstDash val="solid"/>
                  </a:ln>
                  <a:solidFill>
                    <a:srgbClr val="008000"/>
                  </a:solidFill>
                  <a:effectLst>
                    <a:outerShdw blurRad="63500" dir="3600000" algn="tl" rotWithShape="0">
                      <a:srgbClr val="000000">
                        <a:alpha val="70000"/>
                      </a:srgbClr>
                    </a:outerShdw>
                  </a:effectLst>
                  <a:latin typeface="Spin Cycle"/>
                  <a:cs typeface="Spin Cycle"/>
                </a:endParaRPr>
              </a:p>
            </p:txBody>
          </p:sp>
        </p:grpSp>
        <p:sp>
          <p:nvSpPr>
            <p:cNvPr id="112" name="テキスト ボックス 111"/>
            <p:cNvSpPr txBox="1"/>
            <p:nvPr/>
          </p:nvSpPr>
          <p:spPr>
            <a:xfrm>
              <a:off x="4013779" y="5242055"/>
              <a:ext cx="918959" cy="400110"/>
            </a:xfrm>
            <a:prstGeom prst="rect">
              <a:avLst/>
            </a:prstGeom>
            <a:noFill/>
          </p:spPr>
          <p:txBody>
            <a:bodyPr wrap="none" rtlCol="0">
              <a:spAutoFit/>
            </a:bodyPr>
            <a:lstStyle/>
            <a:p>
              <a:r>
                <a:rPr kumimoji="1" lang="en-US" altLang="ja-JP" sz="2000" dirty="0" smtClean="0">
                  <a:ln>
                    <a:solidFill>
                      <a:srgbClr val="FFFFFF"/>
                    </a:solidFill>
                  </a:ln>
                  <a:effectLst/>
                  <a:latin typeface="Spin Cycle OT"/>
                  <a:cs typeface="Spin Cycle OT"/>
                </a:rPr>
                <a:t>bump</a:t>
              </a:r>
              <a:endParaRPr kumimoji="1" lang="ja-JP" altLang="en-US" sz="2000" dirty="0">
                <a:ln>
                  <a:solidFill>
                    <a:srgbClr val="FFFFFF"/>
                  </a:solidFill>
                </a:ln>
                <a:effectLst/>
                <a:latin typeface="Spin Cycle OT"/>
                <a:cs typeface="Spin Cycle OT"/>
              </a:endParaRPr>
            </a:p>
          </p:txBody>
        </p:sp>
        <p:sp>
          <p:nvSpPr>
            <p:cNvPr id="113" name="テキスト ボックス 112"/>
            <p:cNvSpPr txBox="1"/>
            <p:nvPr/>
          </p:nvSpPr>
          <p:spPr>
            <a:xfrm>
              <a:off x="5019236" y="5239283"/>
              <a:ext cx="918959" cy="400110"/>
            </a:xfrm>
            <a:prstGeom prst="rect">
              <a:avLst/>
            </a:prstGeom>
            <a:noFill/>
          </p:spPr>
          <p:txBody>
            <a:bodyPr wrap="none" rtlCol="0">
              <a:spAutoFit/>
            </a:bodyPr>
            <a:lstStyle/>
            <a:p>
              <a:r>
                <a:rPr kumimoji="1" lang="en-US" altLang="ja-JP" sz="2000" dirty="0" smtClean="0">
                  <a:ln>
                    <a:solidFill>
                      <a:srgbClr val="FFFFFF"/>
                    </a:solidFill>
                  </a:ln>
                  <a:effectLst/>
                  <a:latin typeface="Spin Cycle OT"/>
                  <a:cs typeface="Spin Cycle OT"/>
                </a:rPr>
                <a:t>bump</a:t>
              </a:r>
              <a:endParaRPr kumimoji="1" lang="ja-JP" altLang="en-US" sz="2000" dirty="0">
                <a:ln>
                  <a:solidFill>
                    <a:srgbClr val="FFFFFF"/>
                  </a:solidFill>
                </a:ln>
                <a:effectLst/>
                <a:latin typeface="Spin Cycle OT"/>
                <a:cs typeface="Spin Cycle OT"/>
              </a:endParaRPr>
            </a:p>
          </p:txBody>
        </p:sp>
        <p:sp>
          <p:nvSpPr>
            <p:cNvPr id="114" name="テキスト ボックス 113"/>
            <p:cNvSpPr txBox="1"/>
            <p:nvPr/>
          </p:nvSpPr>
          <p:spPr>
            <a:xfrm>
              <a:off x="6061722" y="5239283"/>
              <a:ext cx="918959" cy="400110"/>
            </a:xfrm>
            <a:prstGeom prst="rect">
              <a:avLst/>
            </a:prstGeom>
            <a:noFill/>
          </p:spPr>
          <p:txBody>
            <a:bodyPr wrap="none" rtlCol="0">
              <a:spAutoFit/>
            </a:bodyPr>
            <a:lstStyle/>
            <a:p>
              <a:r>
                <a:rPr kumimoji="1" lang="en-US" altLang="ja-JP" sz="2000" dirty="0" smtClean="0">
                  <a:ln>
                    <a:solidFill>
                      <a:srgbClr val="FFFFFF"/>
                    </a:solidFill>
                  </a:ln>
                  <a:effectLst/>
                  <a:latin typeface="Spin Cycle OT"/>
                  <a:cs typeface="Spin Cycle OT"/>
                </a:rPr>
                <a:t>bump</a:t>
              </a:r>
              <a:endParaRPr kumimoji="1" lang="ja-JP" altLang="en-US" sz="2000" dirty="0">
                <a:ln>
                  <a:solidFill>
                    <a:srgbClr val="FFFFFF"/>
                  </a:solidFill>
                </a:ln>
                <a:effectLst/>
                <a:latin typeface="Spin Cycle OT"/>
                <a:cs typeface="Spin Cycle OT"/>
              </a:endParaRPr>
            </a:p>
          </p:txBody>
        </p:sp>
        <p:sp>
          <p:nvSpPr>
            <p:cNvPr id="115" name="テキスト ボックス 114"/>
            <p:cNvSpPr txBox="1"/>
            <p:nvPr/>
          </p:nvSpPr>
          <p:spPr>
            <a:xfrm>
              <a:off x="7060390" y="5227643"/>
              <a:ext cx="918959" cy="400110"/>
            </a:xfrm>
            <a:prstGeom prst="rect">
              <a:avLst/>
            </a:prstGeom>
            <a:noFill/>
          </p:spPr>
          <p:txBody>
            <a:bodyPr wrap="none" rtlCol="0">
              <a:spAutoFit/>
            </a:bodyPr>
            <a:lstStyle/>
            <a:p>
              <a:r>
                <a:rPr kumimoji="1" lang="en-US" altLang="ja-JP" sz="2000" dirty="0" smtClean="0">
                  <a:ln>
                    <a:solidFill>
                      <a:srgbClr val="FFFFFF"/>
                    </a:solidFill>
                  </a:ln>
                  <a:effectLst/>
                  <a:latin typeface="Spin Cycle OT"/>
                  <a:cs typeface="Spin Cycle OT"/>
                </a:rPr>
                <a:t>bump</a:t>
              </a:r>
              <a:endParaRPr kumimoji="1" lang="ja-JP" altLang="en-US" sz="2000" dirty="0">
                <a:ln>
                  <a:solidFill>
                    <a:srgbClr val="FFFFFF"/>
                  </a:solidFill>
                </a:ln>
                <a:effectLst/>
                <a:latin typeface="Spin Cycle OT"/>
                <a:cs typeface="Spin Cycle OT"/>
              </a:endParaRPr>
            </a:p>
          </p:txBody>
        </p:sp>
        <p:sp>
          <p:nvSpPr>
            <p:cNvPr id="116" name="テキスト ボックス 115"/>
            <p:cNvSpPr txBox="1"/>
            <p:nvPr/>
          </p:nvSpPr>
          <p:spPr>
            <a:xfrm>
              <a:off x="8045901" y="5229233"/>
              <a:ext cx="918959" cy="400110"/>
            </a:xfrm>
            <a:prstGeom prst="rect">
              <a:avLst/>
            </a:prstGeom>
            <a:noFill/>
          </p:spPr>
          <p:txBody>
            <a:bodyPr wrap="none" rtlCol="0">
              <a:spAutoFit/>
            </a:bodyPr>
            <a:lstStyle/>
            <a:p>
              <a:r>
                <a:rPr kumimoji="1" lang="en-US" altLang="ja-JP" sz="2000" dirty="0" smtClean="0">
                  <a:ln>
                    <a:solidFill>
                      <a:srgbClr val="FFFFFF"/>
                    </a:solidFill>
                  </a:ln>
                  <a:effectLst/>
                  <a:latin typeface="Spin Cycle OT"/>
                  <a:cs typeface="Spin Cycle OT"/>
                </a:rPr>
                <a:t>bump</a:t>
              </a:r>
              <a:endParaRPr kumimoji="1" lang="ja-JP" altLang="en-US" sz="2000" dirty="0">
                <a:ln>
                  <a:solidFill>
                    <a:srgbClr val="FFFFFF"/>
                  </a:solidFill>
                </a:ln>
                <a:effectLst/>
                <a:latin typeface="Spin Cycle OT"/>
                <a:cs typeface="Spin Cycle OT"/>
              </a:endParaRPr>
            </a:p>
          </p:txBody>
        </p:sp>
      </p:grpSp>
    </p:spTree>
    <p:extLst>
      <p:ext uri="{BB962C8B-B14F-4D97-AF65-F5344CB8AC3E}">
        <p14:creationId xmlns:p14="http://schemas.microsoft.com/office/powerpoint/2010/main" val="13362584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図形グループ 13"/>
          <p:cNvGrpSpPr/>
          <p:nvPr/>
        </p:nvGrpSpPr>
        <p:grpSpPr>
          <a:xfrm>
            <a:off x="750988" y="643225"/>
            <a:ext cx="3934830" cy="5885313"/>
            <a:chOff x="3076199" y="594977"/>
            <a:chExt cx="3934830" cy="5885313"/>
          </a:xfrm>
        </p:grpSpPr>
        <p:sp>
          <p:nvSpPr>
            <p:cNvPr id="4" name="正方形/長方形 3"/>
            <p:cNvSpPr/>
            <p:nvPr/>
          </p:nvSpPr>
          <p:spPr>
            <a:xfrm>
              <a:off x="3076200" y="594977"/>
              <a:ext cx="3934827" cy="5885313"/>
            </a:xfrm>
            <a:prstGeom prst="rect">
              <a:avLst/>
            </a:prstGeom>
            <a:solidFill>
              <a:schemeClr val="tx1">
                <a:alpha val="7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 name="直角三角形 8"/>
            <p:cNvSpPr/>
            <p:nvPr/>
          </p:nvSpPr>
          <p:spPr>
            <a:xfrm rot="5400000">
              <a:off x="1877151" y="1794030"/>
              <a:ext cx="4006904" cy="1608807"/>
            </a:xfrm>
            <a:prstGeom prst="rtTriangle">
              <a:avLst/>
            </a:prstGeom>
            <a:pattFill prst="ltDnDiag">
              <a:fgClr>
                <a:schemeClr val="bg1"/>
              </a:fgClr>
              <a:bgClr>
                <a:schemeClr val="accent5"/>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直角三角形 12"/>
            <p:cNvSpPr/>
            <p:nvPr/>
          </p:nvSpPr>
          <p:spPr>
            <a:xfrm rot="16200000">
              <a:off x="4223608" y="3692868"/>
              <a:ext cx="4014996" cy="1559847"/>
            </a:xfrm>
            <a:prstGeom prst="rtTriangle">
              <a:avLst/>
            </a:prstGeom>
            <a:pattFill prst="ltDnDiag">
              <a:fgClr>
                <a:schemeClr val="bg1"/>
              </a:fgClr>
              <a:bgClr>
                <a:schemeClr val="accent5"/>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2" name="テキスト ボックス 21"/>
          <p:cNvSpPr txBox="1"/>
          <p:nvPr/>
        </p:nvSpPr>
        <p:spPr>
          <a:xfrm>
            <a:off x="1657936" y="1084528"/>
            <a:ext cx="2236510" cy="400110"/>
          </a:xfrm>
          <a:prstGeom prst="rect">
            <a:avLst/>
          </a:prstGeom>
          <a:noFill/>
        </p:spPr>
        <p:txBody>
          <a:bodyPr wrap="none" rtlCol="0">
            <a:spAutoFit/>
          </a:bodyPr>
          <a:lstStyle/>
          <a:p>
            <a:r>
              <a:rPr kumimoji="1" lang="ja-JP" altLang="en-US" sz="2000" dirty="0" smtClean="0">
                <a:solidFill>
                  <a:schemeClr val="bg1"/>
                </a:solidFill>
                <a:latin typeface="01フロップデザイン"/>
                <a:ea typeface="01フロップデザイン"/>
                <a:cs typeface="01フロップデザイン"/>
              </a:rPr>
              <a:t>ボール相性早見表</a:t>
            </a:r>
            <a:endParaRPr kumimoji="1" lang="ja-JP" altLang="en-US" sz="2000" dirty="0">
              <a:solidFill>
                <a:schemeClr val="bg1"/>
              </a:solidFill>
              <a:latin typeface="01フロップデザイン"/>
              <a:ea typeface="01フロップデザイン"/>
              <a:cs typeface="01フロップデザイン"/>
            </a:endParaRPr>
          </a:p>
        </p:txBody>
      </p:sp>
      <p:grpSp>
        <p:nvGrpSpPr>
          <p:cNvPr id="106" name="図形グループ 105"/>
          <p:cNvGrpSpPr/>
          <p:nvPr/>
        </p:nvGrpSpPr>
        <p:grpSpPr>
          <a:xfrm>
            <a:off x="4186924" y="2931940"/>
            <a:ext cx="1876672" cy="501110"/>
            <a:chOff x="8023413" y="2184651"/>
            <a:chExt cx="2622566" cy="822092"/>
          </a:xfrm>
        </p:grpSpPr>
        <p:sp>
          <p:nvSpPr>
            <p:cNvPr id="107" name="円/楕円 106"/>
            <p:cNvSpPr/>
            <p:nvPr/>
          </p:nvSpPr>
          <p:spPr>
            <a:xfrm>
              <a:off x="8023413" y="2184651"/>
              <a:ext cx="2622566" cy="822092"/>
            </a:xfrm>
            <a:prstGeom prst="ellipse">
              <a:avLst/>
            </a:prstGeom>
            <a:solidFill>
              <a:schemeClr val="tx1">
                <a:lumMod val="75000"/>
                <a:lumOff val="25000"/>
              </a:schemeClr>
            </a:solidFill>
            <a:ln w="38100" cap="rnd" cmpd="sng">
              <a:solidFill>
                <a:schemeClr val="accent4">
                  <a:alpha val="40000"/>
                </a:scheme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108" name="テキスト ボックス 107"/>
            <p:cNvSpPr txBox="1"/>
            <p:nvPr/>
          </p:nvSpPr>
          <p:spPr>
            <a:xfrm>
              <a:off x="8121583" y="2284304"/>
              <a:ext cx="2252562" cy="605905"/>
            </a:xfrm>
            <a:prstGeom prst="rect">
              <a:avLst/>
            </a:prstGeom>
            <a:noFill/>
          </p:spPr>
          <p:txBody>
            <a:bodyPr wrap="none" rtlCol="0">
              <a:spAutoFit/>
            </a:bodyPr>
            <a:lstStyle/>
            <a:p>
              <a:pPr algn="r"/>
              <a:r>
                <a:rPr lang="en-US" altLang="ja-JP" dirty="0" smtClean="0">
                  <a:solidFill>
                    <a:schemeClr val="bg1"/>
                  </a:solidFill>
                  <a:latin typeface="03スマートフォントUI"/>
                  <a:ea typeface="03スマートフォントUI"/>
                  <a:cs typeface="03スマートフォントUI"/>
                </a:rPr>
                <a:t>How to play</a:t>
              </a:r>
              <a:endParaRPr kumimoji="1" lang="ja-JP" altLang="en-US" dirty="0">
                <a:solidFill>
                  <a:schemeClr val="bg1"/>
                </a:solidFill>
                <a:latin typeface="03スマートフォントUI"/>
                <a:ea typeface="03スマートフォントUI"/>
                <a:cs typeface="03スマートフォントUI"/>
              </a:endParaRPr>
            </a:p>
          </p:txBody>
        </p:sp>
      </p:grpSp>
      <p:grpSp>
        <p:nvGrpSpPr>
          <p:cNvPr id="102" name="図形グループ 101"/>
          <p:cNvGrpSpPr/>
          <p:nvPr/>
        </p:nvGrpSpPr>
        <p:grpSpPr>
          <a:xfrm>
            <a:off x="5542140" y="691473"/>
            <a:ext cx="3942784" cy="5885313"/>
            <a:chOff x="3068245" y="594977"/>
            <a:chExt cx="3942784" cy="5885313"/>
          </a:xfrm>
        </p:grpSpPr>
        <p:grpSp>
          <p:nvGrpSpPr>
            <p:cNvPr id="103" name="図形グループ 102"/>
            <p:cNvGrpSpPr/>
            <p:nvPr/>
          </p:nvGrpSpPr>
          <p:grpSpPr>
            <a:xfrm>
              <a:off x="3076199" y="594977"/>
              <a:ext cx="3934830" cy="5885313"/>
              <a:chOff x="3076199" y="594977"/>
              <a:chExt cx="3934830" cy="5885313"/>
            </a:xfrm>
          </p:grpSpPr>
          <p:sp>
            <p:nvSpPr>
              <p:cNvPr id="188" name="正方形/長方形 187"/>
              <p:cNvSpPr/>
              <p:nvPr/>
            </p:nvSpPr>
            <p:spPr>
              <a:xfrm>
                <a:off x="3076200" y="594977"/>
                <a:ext cx="3934827" cy="5885313"/>
              </a:xfrm>
              <a:prstGeom prst="rect">
                <a:avLst/>
              </a:prstGeom>
              <a:solidFill>
                <a:schemeClr val="tx1">
                  <a:alpha val="7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9" name="直角三角形 188"/>
              <p:cNvSpPr/>
              <p:nvPr/>
            </p:nvSpPr>
            <p:spPr>
              <a:xfrm rot="5400000">
                <a:off x="1877151" y="1794030"/>
                <a:ext cx="4006904" cy="1608807"/>
              </a:xfrm>
              <a:prstGeom prst="rtTriangle">
                <a:avLst/>
              </a:prstGeom>
              <a:pattFill prst="ltDnDiag">
                <a:fgClr>
                  <a:schemeClr val="bg1"/>
                </a:fgClr>
                <a:bgClr>
                  <a:schemeClr val="accent5"/>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0" name="直角三角形 189"/>
              <p:cNvSpPr/>
              <p:nvPr/>
            </p:nvSpPr>
            <p:spPr>
              <a:xfrm rot="16200000">
                <a:off x="4223608" y="3692868"/>
                <a:ext cx="4014996" cy="1559847"/>
              </a:xfrm>
              <a:prstGeom prst="rtTriangle">
                <a:avLst/>
              </a:prstGeom>
              <a:pattFill prst="ltDnDiag">
                <a:fgClr>
                  <a:schemeClr val="bg1"/>
                </a:fgClr>
                <a:bgClr>
                  <a:schemeClr val="accent5"/>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04" name="テキスト ボックス 103"/>
            <p:cNvSpPr txBox="1"/>
            <p:nvPr/>
          </p:nvSpPr>
          <p:spPr>
            <a:xfrm>
              <a:off x="4442647" y="866588"/>
              <a:ext cx="1334467" cy="400110"/>
            </a:xfrm>
            <a:prstGeom prst="rect">
              <a:avLst/>
            </a:prstGeom>
            <a:noFill/>
          </p:spPr>
          <p:txBody>
            <a:bodyPr wrap="none" rtlCol="0">
              <a:spAutoFit/>
            </a:bodyPr>
            <a:lstStyle/>
            <a:p>
              <a:r>
                <a:rPr kumimoji="1" lang="en-US" altLang="ja-JP" sz="2000" dirty="0" smtClean="0">
                  <a:solidFill>
                    <a:schemeClr val="bg1"/>
                  </a:solidFill>
                  <a:latin typeface="01フロップデザイン"/>
                  <a:ea typeface="01フロップデザイン"/>
                  <a:cs typeface="01フロップデザイン"/>
                </a:rPr>
                <a:t>One play</a:t>
              </a:r>
              <a:endParaRPr kumimoji="1" lang="ja-JP" altLang="en-US" sz="2000" dirty="0">
                <a:solidFill>
                  <a:schemeClr val="bg1"/>
                </a:solidFill>
                <a:latin typeface="01フロップデザイン"/>
                <a:ea typeface="01フロップデザイン"/>
                <a:cs typeface="01フロップデザイン"/>
              </a:endParaRPr>
            </a:p>
          </p:txBody>
        </p:sp>
        <p:sp>
          <p:nvSpPr>
            <p:cNvPr id="109" name="テキスト ボックス 108"/>
            <p:cNvSpPr txBox="1"/>
            <p:nvPr/>
          </p:nvSpPr>
          <p:spPr>
            <a:xfrm>
              <a:off x="4054976" y="3585882"/>
              <a:ext cx="2050047" cy="400110"/>
            </a:xfrm>
            <a:prstGeom prst="rect">
              <a:avLst/>
            </a:prstGeom>
            <a:noFill/>
          </p:spPr>
          <p:txBody>
            <a:bodyPr wrap="none" rtlCol="0">
              <a:spAutoFit/>
            </a:bodyPr>
            <a:lstStyle/>
            <a:p>
              <a:r>
                <a:rPr kumimoji="1" lang="en-US" altLang="ja-JP" sz="2000" dirty="0" smtClean="0">
                  <a:solidFill>
                    <a:schemeClr val="bg1"/>
                  </a:solidFill>
                  <a:latin typeface="01フロップデザイン"/>
                  <a:ea typeface="01フロップデザイン"/>
                  <a:cs typeface="01フロップデザイン"/>
                </a:rPr>
                <a:t>Bluetooth play</a:t>
              </a:r>
              <a:endParaRPr kumimoji="1" lang="ja-JP" altLang="en-US" sz="2000" dirty="0">
                <a:solidFill>
                  <a:schemeClr val="bg1"/>
                </a:solidFill>
                <a:latin typeface="01フロップデザイン"/>
                <a:ea typeface="01フロップデザイン"/>
                <a:cs typeface="01フロップデザイン"/>
              </a:endParaRPr>
            </a:p>
          </p:txBody>
        </p:sp>
        <p:grpSp>
          <p:nvGrpSpPr>
            <p:cNvPr id="110" name="図形グループ 109"/>
            <p:cNvGrpSpPr/>
            <p:nvPr/>
          </p:nvGrpSpPr>
          <p:grpSpPr>
            <a:xfrm>
              <a:off x="3069547" y="1297279"/>
              <a:ext cx="3864308" cy="1470107"/>
              <a:chOff x="1237723" y="1539124"/>
              <a:chExt cx="6246881" cy="2395625"/>
            </a:xfrm>
          </p:grpSpPr>
          <p:grpSp>
            <p:nvGrpSpPr>
              <p:cNvPr id="153" name="図形グループ 152"/>
              <p:cNvGrpSpPr/>
              <p:nvPr/>
            </p:nvGrpSpPr>
            <p:grpSpPr>
              <a:xfrm>
                <a:off x="1385226" y="1695694"/>
                <a:ext cx="6099378" cy="2239055"/>
                <a:chOff x="1398108" y="1872823"/>
                <a:chExt cx="6099378" cy="2239055"/>
              </a:xfrm>
            </p:grpSpPr>
            <p:sp>
              <p:nvSpPr>
                <p:cNvPr id="176" name="正方形/長方形 175"/>
                <p:cNvSpPr/>
                <p:nvPr/>
              </p:nvSpPr>
              <p:spPr>
                <a:xfrm>
                  <a:off x="1400167" y="1872823"/>
                  <a:ext cx="6095999" cy="2225041"/>
                </a:xfrm>
                <a:prstGeom prst="rect">
                  <a:avLst/>
                </a:prstGeom>
                <a:solidFill>
                  <a:srgbClr val="FFFFFF"/>
                </a:solidFill>
                <a:ln>
                  <a:solidFill>
                    <a:schemeClr val="tx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7" name="正方形/長方形 176"/>
                <p:cNvSpPr/>
                <p:nvPr/>
              </p:nvSpPr>
              <p:spPr>
                <a:xfrm>
                  <a:off x="1401486" y="2229291"/>
                  <a:ext cx="6096000" cy="388470"/>
                </a:xfrm>
                <a:prstGeom prst="rect">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8" name="正方形/長方形 177"/>
                <p:cNvSpPr/>
                <p:nvPr/>
              </p:nvSpPr>
              <p:spPr>
                <a:xfrm>
                  <a:off x="1401486" y="2587879"/>
                  <a:ext cx="6096000" cy="388470"/>
                </a:xfrm>
                <a:prstGeom prst="rect">
                  <a:avLst/>
                </a:prstGeom>
                <a:solidFill>
                  <a:schemeClr val="accent3">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9" name="正方形/長方形 178"/>
                <p:cNvSpPr/>
                <p:nvPr/>
              </p:nvSpPr>
              <p:spPr>
                <a:xfrm>
                  <a:off x="1400167" y="2976349"/>
                  <a:ext cx="6096000" cy="388470"/>
                </a:xfrm>
                <a:prstGeom prst="rect">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80" name="正方形/長方形 179"/>
                <p:cNvSpPr/>
                <p:nvPr/>
              </p:nvSpPr>
              <p:spPr>
                <a:xfrm>
                  <a:off x="1400167" y="3334938"/>
                  <a:ext cx="6096000" cy="388470"/>
                </a:xfrm>
                <a:prstGeom prst="rect">
                  <a:avLst/>
                </a:prstGeom>
                <a:solidFill>
                  <a:schemeClr val="accent2">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81" name="正方形/長方形 180"/>
                <p:cNvSpPr/>
                <p:nvPr/>
              </p:nvSpPr>
              <p:spPr>
                <a:xfrm>
                  <a:off x="1398108" y="3723408"/>
                  <a:ext cx="6096000" cy="388470"/>
                </a:xfrm>
                <a:prstGeom prst="rect">
                  <a:avLst/>
                </a:prstGeom>
                <a:solidFill>
                  <a:srgbClr val="FFEEB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182" name="図形グループ 181"/>
                <p:cNvGrpSpPr/>
                <p:nvPr/>
              </p:nvGrpSpPr>
              <p:grpSpPr>
                <a:xfrm>
                  <a:off x="2428678" y="1872823"/>
                  <a:ext cx="4064000" cy="2225040"/>
                  <a:chOff x="2345765" y="4335062"/>
                  <a:chExt cx="4064000" cy="2225040"/>
                </a:xfrm>
              </p:grpSpPr>
              <p:cxnSp>
                <p:nvCxnSpPr>
                  <p:cNvPr id="183" name="直線コネクタ 182"/>
                  <p:cNvCxnSpPr/>
                  <p:nvPr/>
                </p:nvCxnSpPr>
                <p:spPr>
                  <a:xfrm>
                    <a:off x="2345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4" name="直線コネクタ 183"/>
                  <p:cNvCxnSpPr/>
                  <p:nvPr/>
                </p:nvCxnSpPr>
                <p:spPr>
                  <a:xfrm>
                    <a:off x="3361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5" name="直線コネクタ 184"/>
                  <p:cNvCxnSpPr/>
                  <p:nvPr/>
                </p:nvCxnSpPr>
                <p:spPr>
                  <a:xfrm>
                    <a:off x="4377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6" name="直線コネクタ 185"/>
                  <p:cNvCxnSpPr/>
                  <p:nvPr/>
                </p:nvCxnSpPr>
                <p:spPr>
                  <a:xfrm>
                    <a:off x="5393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7" name="直線コネクタ 186"/>
                  <p:cNvCxnSpPr/>
                  <p:nvPr/>
                </p:nvCxnSpPr>
                <p:spPr>
                  <a:xfrm flipH="1">
                    <a:off x="6409400" y="4335062"/>
                    <a:ext cx="365"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grpSp>
          </p:grpSp>
          <p:sp>
            <p:nvSpPr>
              <p:cNvPr id="154" name="円/楕円 153"/>
              <p:cNvSpPr/>
              <p:nvPr/>
            </p:nvSpPr>
            <p:spPr>
              <a:xfrm>
                <a:off x="1774308" y="3216298"/>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155" name="円/楕円 154"/>
              <p:cNvSpPr/>
              <p:nvPr/>
            </p:nvSpPr>
            <p:spPr>
              <a:xfrm>
                <a:off x="1767836" y="2522729"/>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156" name="円/楕円 155"/>
              <p:cNvSpPr/>
              <p:nvPr/>
            </p:nvSpPr>
            <p:spPr>
              <a:xfrm>
                <a:off x="1767302" y="2868409"/>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157" name="円/楕円 156"/>
              <p:cNvSpPr/>
              <p:nvPr/>
            </p:nvSpPr>
            <p:spPr>
              <a:xfrm>
                <a:off x="1774308" y="3615539"/>
                <a:ext cx="252000" cy="252000"/>
              </a:xfrm>
              <a:prstGeom prst="ellipse">
                <a:avLst/>
              </a:prstGeom>
              <a:gradFill flip="none" rotWithShape="1">
                <a:gsLst>
                  <a:gs pos="79000">
                    <a:srgbClr val="FF6600"/>
                  </a:gs>
                  <a:gs pos="53000">
                    <a:srgbClr val="FFFF00"/>
                  </a:gs>
                </a:gsLst>
                <a:path path="circle">
                  <a:fillToRect l="50000" t="50000" r="50000" b="50000"/>
                </a:path>
                <a:tileRect/>
              </a:gradFill>
              <a:effectLst>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58" name="円/楕円 157"/>
              <p:cNvSpPr/>
              <p:nvPr/>
            </p:nvSpPr>
            <p:spPr>
              <a:xfrm>
                <a:off x="1767836" y="2135132"/>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59" name="円/楕円 158"/>
              <p:cNvSpPr/>
              <p:nvPr/>
            </p:nvSpPr>
            <p:spPr>
              <a:xfrm>
                <a:off x="5898072" y="1738351"/>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160" name="円/楕円 159"/>
              <p:cNvSpPr/>
              <p:nvPr/>
            </p:nvSpPr>
            <p:spPr>
              <a:xfrm>
                <a:off x="3850520" y="1744787"/>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161" name="円/楕円 160"/>
              <p:cNvSpPr/>
              <p:nvPr/>
            </p:nvSpPr>
            <p:spPr>
              <a:xfrm>
                <a:off x="4836638" y="1738351"/>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162" name="円/楕円 161"/>
              <p:cNvSpPr/>
              <p:nvPr/>
            </p:nvSpPr>
            <p:spPr>
              <a:xfrm>
                <a:off x="6882189" y="1753292"/>
                <a:ext cx="252000" cy="252000"/>
              </a:xfrm>
              <a:prstGeom prst="ellipse">
                <a:avLst/>
              </a:prstGeom>
              <a:gradFill flip="none" rotWithShape="1">
                <a:gsLst>
                  <a:gs pos="79000">
                    <a:srgbClr val="FF6600"/>
                  </a:gs>
                  <a:gs pos="53000">
                    <a:srgbClr val="FFFF00"/>
                  </a:gs>
                </a:gsLst>
                <a:path path="circle">
                  <a:fillToRect l="50000" t="50000" r="50000" b="50000"/>
                </a:path>
                <a:tileRect/>
              </a:gradFill>
              <a:effectLst>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63" name="円/楕円 162"/>
              <p:cNvSpPr/>
              <p:nvPr/>
            </p:nvSpPr>
            <p:spPr>
              <a:xfrm>
                <a:off x="2793630" y="1747206"/>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64" name="テキスト ボックス 163"/>
              <p:cNvSpPr txBox="1"/>
              <p:nvPr/>
            </p:nvSpPr>
            <p:spPr>
              <a:xfrm>
                <a:off x="2622373" y="1930925"/>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165" name="テキスト ボックス 164"/>
              <p:cNvSpPr txBox="1"/>
              <p:nvPr/>
            </p:nvSpPr>
            <p:spPr>
              <a:xfrm>
                <a:off x="3699253" y="2338141"/>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166" name="テキスト ボックス 165"/>
              <p:cNvSpPr txBox="1"/>
              <p:nvPr/>
            </p:nvSpPr>
            <p:spPr>
              <a:xfrm>
                <a:off x="4699800" y="2719473"/>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167" name="テキスト ボックス 166"/>
              <p:cNvSpPr txBox="1"/>
              <p:nvPr/>
            </p:nvSpPr>
            <p:spPr>
              <a:xfrm>
                <a:off x="5727258" y="3039017"/>
                <a:ext cx="540935" cy="476822"/>
              </a:xfrm>
              <a:prstGeom prst="rect">
                <a:avLst/>
              </a:prstGeom>
              <a:noFill/>
            </p:spPr>
            <p:txBody>
              <a:bodyPr wrap="none" rtlCol="0">
                <a:spAutoFit/>
              </a:bodyPr>
              <a:lstStyle/>
              <a:p>
                <a:r>
                  <a:rPr lang="en-US" altLang="ja-JP" sz="1600" dirty="0" smtClean="0"/>
                  <a:t>◯</a:t>
                </a:r>
                <a:endParaRPr kumimoji="1" lang="ja-JP" altLang="en-US" sz="1600" dirty="0"/>
              </a:p>
            </p:txBody>
          </p:sp>
          <p:sp>
            <p:nvSpPr>
              <p:cNvPr id="168" name="テキスト ボックス 167"/>
              <p:cNvSpPr txBox="1"/>
              <p:nvPr/>
            </p:nvSpPr>
            <p:spPr>
              <a:xfrm>
                <a:off x="6734047" y="3457559"/>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169" name="テキスト ボックス 168"/>
              <p:cNvSpPr txBox="1"/>
              <p:nvPr/>
            </p:nvSpPr>
            <p:spPr>
              <a:xfrm>
                <a:off x="5735526" y="3457559"/>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170" name="テキスト ボックス 169"/>
              <p:cNvSpPr txBox="1"/>
              <p:nvPr/>
            </p:nvSpPr>
            <p:spPr>
              <a:xfrm>
                <a:off x="4675647" y="3457559"/>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171" name="テキスト ボックス 170"/>
              <p:cNvSpPr txBox="1"/>
              <p:nvPr/>
            </p:nvSpPr>
            <p:spPr>
              <a:xfrm>
                <a:off x="3695832" y="3457333"/>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172" name="テキスト ボックス 171"/>
              <p:cNvSpPr txBox="1"/>
              <p:nvPr/>
            </p:nvSpPr>
            <p:spPr>
              <a:xfrm>
                <a:off x="2649949" y="3457559"/>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173" name="テキスト ボックス 172"/>
              <p:cNvSpPr txBox="1"/>
              <p:nvPr/>
            </p:nvSpPr>
            <p:spPr>
              <a:xfrm rot="874646">
                <a:off x="1756801" y="1539124"/>
                <a:ext cx="677589" cy="433476"/>
              </a:xfrm>
              <a:prstGeom prst="rect">
                <a:avLst/>
              </a:prstGeom>
              <a:noFill/>
            </p:spPr>
            <p:txBody>
              <a:bodyPr wrap="none" rtlCol="0">
                <a:spAutoFit/>
              </a:bodyPr>
              <a:lstStyle/>
              <a:p>
                <a:r>
                  <a:rPr kumimoji="1" lang="en-US" altLang="ja-JP" sz="1400" dirty="0" smtClean="0"/>
                  <a:t>CPU</a:t>
                </a:r>
                <a:endParaRPr kumimoji="1" lang="ja-JP" altLang="en-US" sz="1400" dirty="0"/>
              </a:p>
            </p:txBody>
          </p:sp>
          <p:sp>
            <p:nvSpPr>
              <p:cNvPr id="174" name="テキスト ボックス 173"/>
              <p:cNvSpPr txBox="1"/>
              <p:nvPr/>
            </p:nvSpPr>
            <p:spPr>
              <a:xfrm rot="874646">
                <a:off x="1237723" y="1681448"/>
                <a:ext cx="796063" cy="451386"/>
              </a:xfrm>
              <a:prstGeom prst="rect">
                <a:avLst/>
              </a:prstGeom>
              <a:noFill/>
            </p:spPr>
            <p:txBody>
              <a:bodyPr wrap="none" rtlCol="0">
                <a:spAutoFit/>
              </a:bodyPr>
              <a:lstStyle/>
              <a:p>
                <a:r>
                  <a:rPr lang="ja-JP" altLang="en-US" sz="1200" dirty="0" smtClean="0"/>
                  <a:t>自分</a:t>
                </a:r>
                <a:endParaRPr kumimoji="1" lang="ja-JP" altLang="en-US" sz="1200" dirty="0"/>
              </a:p>
            </p:txBody>
          </p:sp>
          <p:cxnSp>
            <p:nvCxnSpPr>
              <p:cNvPr id="175" name="直線コネクタ 174"/>
              <p:cNvCxnSpPr/>
              <p:nvPr/>
            </p:nvCxnSpPr>
            <p:spPr>
              <a:xfrm>
                <a:off x="1400167" y="1701838"/>
                <a:ext cx="1068505" cy="378159"/>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11" name="図形グループ 110"/>
            <p:cNvGrpSpPr/>
            <p:nvPr/>
          </p:nvGrpSpPr>
          <p:grpSpPr>
            <a:xfrm>
              <a:off x="3068245" y="4029043"/>
              <a:ext cx="3865609" cy="1456372"/>
              <a:chOff x="1237872" y="1613941"/>
              <a:chExt cx="6246732" cy="2365929"/>
            </a:xfrm>
          </p:grpSpPr>
          <p:grpSp>
            <p:nvGrpSpPr>
              <p:cNvPr id="112" name="図形グループ 111"/>
              <p:cNvGrpSpPr/>
              <p:nvPr/>
            </p:nvGrpSpPr>
            <p:grpSpPr>
              <a:xfrm>
                <a:off x="1385226" y="1695694"/>
                <a:ext cx="6099378" cy="2239055"/>
                <a:chOff x="1398108" y="1872823"/>
                <a:chExt cx="6099378" cy="2239055"/>
              </a:xfrm>
            </p:grpSpPr>
            <p:sp>
              <p:nvSpPr>
                <p:cNvPr id="141" name="正方形/長方形 140"/>
                <p:cNvSpPr/>
                <p:nvPr/>
              </p:nvSpPr>
              <p:spPr>
                <a:xfrm>
                  <a:off x="1400167" y="1872823"/>
                  <a:ext cx="6096000" cy="2225040"/>
                </a:xfrm>
                <a:prstGeom prst="rect">
                  <a:avLst/>
                </a:prstGeom>
                <a:solidFill>
                  <a:srgbClr val="FFFFFF"/>
                </a:solidFill>
                <a:ln>
                  <a:solidFill>
                    <a:schemeClr val="tx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2" name="正方形/長方形 141"/>
                <p:cNvSpPr/>
                <p:nvPr/>
              </p:nvSpPr>
              <p:spPr>
                <a:xfrm>
                  <a:off x="1401486" y="2229291"/>
                  <a:ext cx="6096000" cy="388470"/>
                </a:xfrm>
                <a:prstGeom prst="rect">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3" name="正方形/長方形 142"/>
                <p:cNvSpPr/>
                <p:nvPr/>
              </p:nvSpPr>
              <p:spPr>
                <a:xfrm>
                  <a:off x="1401486" y="2587879"/>
                  <a:ext cx="6096000" cy="388470"/>
                </a:xfrm>
                <a:prstGeom prst="rect">
                  <a:avLst/>
                </a:prstGeom>
                <a:solidFill>
                  <a:schemeClr val="accent3">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4" name="正方形/長方形 143"/>
                <p:cNvSpPr/>
                <p:nvPr/>
              </p:nvSpPr>
              <p:spPr>
                <a:xfrm>
                  <a:off x="1400167" y="2976349"/>
                  <a:ext cx="6096000" cy="388470"/>
                </a:xfrm>
                <a:prstGeom prst="rect">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5" name="正方形/長方形 144"/>
                <p:cNvSpPr/>
                <p:nvPr/>
              </p:nvSpPr>
              <p:spPr>
                <a:xfrm>
                  <a:off x="1400167" y="3334938"/>
                  <a:ext cx="6096000" cy="388470"/>
                </a:xfrm>
                <a:prstGeom prst="rect">
                  <a:avLst/>
                </a:prstGeom>
                <a:solidFill>
                  <a:schemeClr val="accent2">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6" name="正方形/長方形 145"/>
                <p:cNvSpPr/>
                <p:nvPr/>
              </p:nvSpPr>
              <p:spPr>
                <a:xfrm>
                  <a:off x="1398108" y="3723408"/>
                  <a:ext cx="6096000" cy="388470"/>
                </a:xfrm>
                <a:prstGeom prst="rect">
                  <a:avLst/>
                </a:prstGeom>
                <a:solidFill>
                  <a:srgbClr val="FFEEB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147" name="図形グループ 146"/>
                <p:cNvGrpSpPr/>
                <p:nvPr/>
              </p:nvGrpSpPr>
              <p:grpSpPr>
                <a:xfrm>
                  <a:off x="2428678" y="1872823"/>
                  <a:ext cx="4064000" cy="2225040"/>
                  <a:chOff x="2345765" y="4335062"/>
                  <a:chExt cx="4064000" cy="2225040"/>
                </a:xfrm>
              </p:grpSpPr>
              <p:cxnSp>
                <p:nvCxnSpPr>
                  <p:cNvPr id="148" name="直線コネクタ 147"/>
                  <p:cNvCxnSpPr/>
                  <p:nvPr/>
                </p:nvCxnSpPr>
                <p:spPr>
                  <a:xfrm>
                    <a:off x="2345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9" name="直線コネクタ 148"/>
                  <p:cNvCxnSpPr/>
                  <p:nvPr/>
                </p:nvCxnSpPr>
                <p:spPr>
                  <a:xfrm>
                    <a:off x="3361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0" name="直線コネクタ 149"/>
                  <p:cNvCxnSpPr/>
                  <p:nvPr/>
                </p:nvCxnSpPr>
                <p:spPr>
                  <a:xfrm>
                    <a:off x="4377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1" name="直線コネクタ 150"/>
                  <p:cNvCxnSpPr/>
                  <p:nvPr/>
                </p:nvCxnSpPr>
                <p:spPr>
                  <a:xfrm>
                    <a:off x="5393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2" name="直線コネクタ 151"/>
                  <p:cNvCxnSpPr/>
                  <p:nvPr/>
                </p:nvCxnSpPr>
                <p:spPr>
                  <a:xfrm>
                    <a:off x="6409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grpSp>
          </p:grpSp>
          <p:sp>
            <p:nvSpPr>
              <p:cNvPr id="113" name="円/楕円 112"/>
              <p:cNvSpPr/>
              <p:nvPr/>
            </p:nvSpPr>
            <p:spPr>
              <a:xfrm>
                <a:off x="1774308" y="3216298"/>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114" name="円/楕円 113"/>
              <p:cNvSpPr/>
              <p:nvPr/>
            </p:nvSpPr>
            <p:spPr>
              <a:xfrm>
                <a:off x="1767836" y="2522729"/>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115" name="円/楕円 114"/>
              <p:cNvSpPr/>
              <p:nvPr/>
            </p:nvSpPr>
            <p:spPr>
              <a:xfrm>
                <a:off x="1767302" y="2868409"/>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116" name="円/楕円 115"/>
              <p:cNvSpPr/>
              <p:nvPr/>
            </p:nvSpPr>
            <p:spPr>
              <a:xfrm>
                <a:off x="1774308" y="3615539"/>
                <a:ext cx="252000" cy="252000"/>
              </a:xfrm>
              <a:prstGeom prst="ellipse">
                <a:avLst/>
              </a:prstGeom>
              <a:gradFill flip="none" rotWithShape="1">
                <a:gsLst>
                  <a:gs pos="79000">
                    <a:srgbClr val="FF6600"/>
                  </a:gs>
                  <a:gs pos="53000">
                    <a:srgbClr val="FFFF00"/>
                  </a:gs>
                </a:gsLst>
                <a:path path="circle">
                  <a:fillToRect l="50000" t="50000" r="50000" b="50000"/>
                </a:path>
                <a:tileRect/>
              </a:gradFill>
              <a:effectLst>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17" name="円/楕円 116"/>
              <p:cNvSpPr/>
              <p:nvPr/>
            </p:nvSpPr>
            <p:spPr>
              <a:xfrm>
                <a:off x="1767836" y="2135132"/>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18" name="円/楕円 117"/>
              <p:cNvSpPr/>
              <p:nvPr/>
            </p:nvSpPr>
            <p:spPr>
              <a:xfrm>
                <a:off x="5898072" y="1738351"/>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119" name="円/楕円 118"/>
              <p:cNvSpPr/>
              <p:nvPr/>
            </p:nvSpPr>
            <p:spPr>
              <a:xfrm>
                <a:off x="3850520" y="1744787"/>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120" name="円/楕円 119"/>
              <p:cNvSpPr/>
              <p:nvPr/>
            </p:nvSpPr>
            <p:spPr>
              <a:xfrm>
                <a:off x="4836638" y="1738351"/>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121" name="円/楕円 120"/>
              <p:cNvSpPr/>
              <p:nvPr/>
            </p:nvSpPr>
            <p:spPr>
              <a:xfrm>
                <a:off x="6882189" y="1753292"/>
                <a:ext cx="252000" cy="252000"/>
              </a:xfrm>
              <a:prstGeom prst="ellipse">
                <a:avLst/>
              </a:prstGeom>
              <a:gradFill flip="none" rotWithShape="1">
                <a:gsLst>
                  <a:gs pos="79000">
                    <a:srgbClr val="FF6600"/>
                  </a:gs>
                  <a:gs pos="53000">
                    <a:srgbClr val="FFFF00"/>
                  </a:gs>
                </a:gsLst>
                <a:path path="circle">
                  <a:fillToRect l="50000" t="50000" r="50000" b="50000"/>
                </a:path>
                <a:tileRect/>
              </a:gradFill>
              <a:effectLst>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22" name="円/楕円 121"/>
              <p:cNvSpPr/>
              <p:nvPr/>
            </p:nvSpPr>
            <p:spPr>
              <a:xfrm>
                <a:off x="2793630" y="1747206"/>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23" name="テキスト ボックス 122"/>
              <p:cNvSpPr txBox="1"/>
              <p:nvPr/>
            </p:nvSpPr>
            <p:spPr>
              <a:xfrm>
                <a:off x="2674102" y="1980173"/>
                <a:ext cx="539014" cy="464287"/>
              </a:xfrm>
              <a:prstGeom prst="rect">
                <a:avLst/>
              </a:prstGeom>
              <a:noFill/>
            </p:spPr>
            <p:txBody>
              <a:bodyPr wrap="none" rtlCol="0">
                <a:spAutoFit/>
              </a:bodyPr>
              <a:lstStyle/>
              <a:p>
                <a:r>
                  <a:rPr lang="en-US" altLang="ja-JP" sz="1600" dirty="0" smtClean="0"/>
                  <a:t>◯</a:t>
                </a:r>
                <a:endParaRPr kumimoji="1" lang="ja-JP" altLang="en-US" sz="1600" dirty="0"/>
              </a:p>
            </p:txBody>
          </p:sp>
          <p:sp>
            <p:nvSpPr>
              <p:cNvPr id="124" name="テキスト ボックス 123"/>
              <p:cNvSpPr txBox="1"/>
              <p:nvPr/>
            </p:nvSpPr>
            <p:spPr>
              <a:xfrm>
                <a:off x="3671697" y="2313375"/>
                <a:ext cx="629988" cy="525464"/>
              </a:xfrm>
              <a:prstGeom prst="rect">
                <a:avLst/>
              </a:prstGeom>
              <a:noFill/>
            </p:spPr>
            <p:txBody>
              <a:bodyPr wrap="none" rtlCol="0">
                <a:spAutoFit/>
              </a:bodyPr>
              <a:lstStyle/>
              <a:p>
                <a:r>
                  <a:rPr lang="en-US" altLang="ja-JP" sz="1600" dirty="0" smtClean="0"/>
                  <a:t>◯</a:t>
                </a:r>
                <a:endParaRPr kumimoji="1" lang="ja-JP" altLang="en-US" sz="1600" dirty="0"/>
              </a:p>
            </p:txBody>
          </p:sp>
          <p:sp>
            <p:nvSpPr>
              <p:cNvPr id="125" name="テキスト ボックス 124"/>
              <p:cNvSpPr txBox="1"/>
              <p:nvPr/>
            </p:nvSpPr>
            <p:spPr>
              <a:xfrm>
                <a:off x="4651510" y="2691973"/>
                <a:ext cx="629988" cy="525464"/>
              </a:xfrm>
              <a:prstGeom prst="rect">
                <a:avLst/>
              </a:prstGeom>
              <a:noFill/>
            </p:spPr>
            <p:txBody>
              <a:bodyPr wrap="none" rtlCol="0">
                <a:spAutoFit/>
              </a:bodyPr>
              <a:lstStyle/>
              <a:p>
                <a:r>
                  <a:rPr lang="en-US" altLang="ja-JP" sz="1600" dirty="0" smtClean="0"/>
                  <a:t>◯</a:t>
                </a:r>
                <a:endParaRPr kumimoji="1" lang="ja-JP" altLang="en-US" sz="1600" dirty="0"/>
              </a:p>
            </p:txBody>
          </p:sp>
          <p:sp>
            <p:nvSpPr>
              <p:cNvPr id="126" name="テキスト ボックス 125"/>
              <p:cNvSpPr txBox="1"/>
              <p:nvPr/>
            </p:nvSpPr>
            <p:spPr>
              <a:xfrm>
                <a:off x="5727275" y="3060210"/>
                <a:ext cx="629988" cy="525464"/>
              </a:xfrm>
              <a:prstGeom prst="rect">
                <a:avLst/>
              </a:prstGeom>
              <a:noFill/>
            </p:spPr>
            <p:txBody>
              <a:bodyPr wrap="none" rtlCol="0">
                <a:spAutoFit/>
              </a:bodyPr>
              <a:lstStyle/>
              <a:p>
                <a:r>
                  <a:rPr lang="en-US" altLang="ja-JP" sz="1600" dirty="0" smtClean="0"/>
                  <a:t>◯</a:t>
                </a:r>
                <a:endParaRPr kumimoji="1" lang="ja-JP" altLang="en-US" sz="1600" dirty="0"/>
              </a:p>
            </p:txBody>
          </p:sp>
          <p:sp>
            <p:nvSpPr>
              <p:cNvPr id="127" name="テキスト ボックス 126"/>
              <p:cNvSpPr txBox="1"/>
              <p:nvPr/>
            </p:nvSpPr>
            <p:spPr>
              <a:xfrm>
                <a:off x="6758216" y="3454406"/>
                <a:ext cx="629988" cy="525464"/>
              </a:xfrm>
              <a:prstGeom prst="rect">
                <a:avLst/>
              </a:prstGeom>
              <a:noFill/>
            </p:spPr>
            <p:txBody>
              <a:bodyPr wrap="none" rtlCol="0">
                <a:spAutoFit/>
              </a:bodyPr>
              <a:lstStyle/>
              <a:p>
                <a:r>
                  <a:rPr lang="en-US" altLang="ja-JP" sz="1600" dirty="0" smtClean="0"/>
                  <a:t>◯</a:t>
                </a:r>
                <a:endParaRPr kumimoji="1" lang="ja-JP" altLang="en-US" sz="1600" dirty="0"/>
              </a:p>
            </p:txBody>
          </p:sp>
          <p:sp>
            <p:nvSpPr>
              <p:cNvPr id="128" name="テキスト ボックス 127"/>
              <p:cNvSpPr txBox="1"/>
              <p:nvPr/>
            </p:nvSpPr>
            <p:spPr>
              <a:xfrm>
                <a:off x="5735546" y="3454406"/>
                <a:ext cx="629988" cy="525464"/>
              </a:xfrm>
              <a:prstGeom prst="rect">
                <a:avLst/>
              </a:prstGeom>
              <a:noFill/>
            </p:spPr>
            <p:txBody>
              <a:bodyPr wrap="none" rtlCol="0">
                <a:spAutoFit/>
              </a:bodyPr>
              <a:lstStyle/>
              <a:p>
                <a:r>
                  <a:rPr lang="en-US" altLang="ja-JP" sz="1600" dirty="0" smtClean="0"/>
                  <a:t>◯</a:t>
                </a:r>
                <a:endParaRPr kumimoji="1" lang="ja-JP" altLang="en-US" sz="1600" dirty="0"/>
              </a:p>
            </p:txBody>
          </p:sp>
          <p:sp>
            <p:nvSpPr>
              <p:cNvPr id="129" name="テキスト ボックス 128"/>
              <p:cNvSpPr txBox="1"/>
              <p:nvPr/>
            </p:nvSpPr>
            <p:spPr>
              <a:xfrm>
                <a:off x="4651510" y="3454406"/>
                <a:ext cx="629988" cy="525464"/>
              </a:xfrm>
              <a:prstGeom prst="rect">
                <a:avLst/>
              </a:prstGeom>
              <a:noFill/>
            </p:spPr>
            <p:txBody>
              <a:bodyPr wrap="none" rtlCol="0">
                <a:spAutoFit/>
              </a:bodyPr>
              <a:lstStyle/>
              <a:p>
                <a:r>
                  <a:rPr lang="en-US" altLang="ja-JP" sz="1600" dirty="0" smtClean="0"/>
                  <a:t>◯</a:t>
                </a:r>
                <a:endParaRPr kumimoji="1" lang="ja-JP" altLang="en-US" sz="1600" dirty="0"/>
              </a:p>
            </p:txBody>
          </p:sp>
          <p:sp>
            <p:nvSpPr>
              <p:cNvPr id="130" name="テキスト ボックス 129"/>
              <p:cNvSpPr txBox="1"/>
              <p:nvPr/>
            </p:nvSpPr>
            <p:spPr>
              <a:xfrm>
                <a:off x="3671697" y="3454180"/>
                <a:ext cx="629988" cy="525464"/>
              </a:xfrm>
              <a:prstGeom prst="rect">
                <a:avLst/>
              </a:prstGeom>
              <a:noFill/>
            </p:spPr>
            <p:txBody>
              <a:bodyPr wrap="none" rtlCol="0">
                <a:spAutoFit/>
              </a:bodyPr>
              <a:lstStyle/>
              <a:p>
                <a:r>
                  <a:rPr lang="en-US" altLang="ja-JP" sz="1600" dirty="0" smtClean="0"/>
                  <a:t>◯</a:t>
                </a:r>
                <a:endParaRPr kumimoji="1" lang="ja-JP" altLang="en-US" sz="1600" dirty="0"/>
              </a:p>
            </p:txBody>
          </p:sp>
          <p:sp>
            <p:nvSpPr>
              <p:cNvPr id="131" name="テキスト ボックス 130"/>
              <p:cNvSpPr txBox="1"/>
              <p:nvPr/>
            </p:nvSpPr>
            <p:spPr>
              <a:xfrm>
                <a:off x="2670616" y="3458188"/>
                <a:ext cx="539014" cy="464288"/>
              </a:xfrm>
              <a:prstGeom prst="rect">
                <a:avLst/>
              </a:prstGeom>
              <a:noFill/>
            </p:spPr>
            <p:txBody>
              <a:bodyPr wrap="none" rtlCol="0">
                <a:spAutoFit/>
              </a:bodyPr>
              <a:lstStyle/>
              <a:p>
                <a:r>
                  <a:rPr lang="en-US" altLang="ja-JP" sz="1600" dirty="0" smtClean="0"/>
                  <a:t>◯</a:t>
                </a:r>
                <a:endParaRPr kumimoji="1" lang="ja-JP" altLang="en-US" sz="1600" dirty="0"/>
              </a:p>
            </p:txBody>
          </p:sp>
          <p:sp>
            <p:nvSpPr>
              <p:cNvPr id="132" name="テキスト ボックス 131"/>
              <p:cNvSpPr txBox="1"/>
              <p:nvPr/>
            </p:nvSpPr>
            <p:spPr>
              <a:xfrm rot="874646">
                <a:off x="1746017" y="1613941"/>
                <a:ext cx="795776" cy="429926"/>
              </a:xfrm>
              <a:prstGeom prst="rect">
                <a:avLst/>
              </a:prstGeom>
              <a:noFill/>
            </p:spPr>
            <p:txBody>
              <a:bodyPr wrap="none" rtlCol="0">
                <a:spAutoFit/>
              </a:bodyPr>
              <a:lstStyle/>
              <a:p>
                <a:r>
                  <a:rPr lang="ja-JP" altLang="en-US" sz="1200" dirty="0" smtClean="0"/>
                  <a:t>相手</a:t>
                </a:r>
                <a:endParaRPr kumimoji="1" lang="ja-JP" altLang="en-US" sz="1200" dirty="0"/>
              </a:p>
            </p:txBody>
          </p:sp>
          <p:sp>
            <p:nvSpPr>
              <p:cNvPr id="133" name="テキスト ボックス 132"/>
              <p:cNvSpPr txBox="1"/>
              <p:nvPr/>
            </p:nvSpPr>
            <p:spPr>
              <a:xfrm rot="874646">
                <a:off x="1237872" y="1682144"/>
                <a:ext cx="795776" cy="449995"/>
              </a:xfrm>
              <a:prstGeom prst="rect">
                <a:avLst/>
              </a:prstGeom>
              <a:noFill/>
            </p:spPr>
            <p:txBody>
              <a:bodyPr wrap="none" rtlCol="0">
                <a:spAutoFit/>
              </a:bodyPr>
              <a:lstStyle/>
              <a:p>
                <a:r>
                  <a:rPr kumimoji="1" lang="ja-JP" altLang="en-US" sz="1200" dirty="0" smtClean="0"/>
                  <a:t>自分</a:t>
                </a:r>
                <a:endParaRPr kumimoji="1" lang="ja-JP" altLang="en-US" sz="1200" dirty="0"/>
              </a:p>
            </p:txBody>
          </p:sp>
          <p:cxnSp>
            <p:nvCxnSpPr>
              <p:cNvPr id="134" name="直線コネクタ 133"/>
              <p:cNvCxnSpPr/>
              <p:nvPr/>
            </p:nvCxnSpPr>
            <p:spPr>
              <a:xfrm>
                <a:off x="1400167" y="1701838"/>
                <a:ext cx="1068505" cy="378159"/>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35" name="テキスト ボックス 134"/>
              <p:cNvSpPr txBox="1"/>
              <p:nvPr/>
            </p:nvSpPr>
            <p:spPr>
              <a:xfrm>
                <a:off x="2665023" y="2328224"/>
                <a:ext cx="539014" cy="464288"/>
              </a:xfrm>
              <a:prstGeom prst="rect">
                <a:avLst/>
              </a:prstGeom>
              <a:noFill/>
            </p:spPr>
            <p:txBody>
              <a:bodyPr wrap="none" rtlCol="0">
                <a:spAutoFit/>
              </a:bodyPr>
              <a:lstStyle/>
              <a:p>
                <a:r>
                  <a:rPr lang="en-US" altLang="ja-JP" sz="1600" dirty="0" smtClean="0"/>
                  <a:t>◯</a:t>
                </a:r>
                <a:endParaRPr kumimoji="1" lang="ja-JP" altLang="en-US" sz="1600" dirty="0"/>
              </a:p>
            </p:txBody>
          </p:sp>
          <p:sp>
            <p:nvSpPr>
              <p:cNvPr id="136" name="テキスト ボックス 135"/>
              <p:cNvSpPr txBox="1"/>
              <p:nvPr/>
            </p:nvSpPr>
            <p:spPr>
              <a:xfrm>
                <a:off x="3671697" y="2691974"/>
                <a:ext cx="629988" cy="525464"/>
              </a:xfrm>
              <a:prstGeom prst="rect">
                <a:avLst/>
              </a:prstGeom>
              <a:noFill/>
            </p:spPr>
            <p:txBody>
              <a:bodyPr wrap="none" rtlCol="0">
                <a:spAutoFit/>
              </a:bodyPr>
              <a:lstStyle/>
              <a:p>
                <a:r>
                  <a:rPr lang="en-US" altLang="ja-JP" sz="1600" dirty="0" smtClean="0"/>
                  <a:t>◯</a:t>
                </a:r>
                <a:endParaRPr kumimoji="1" lang="ja-JP" altLang="en-US" sz="1600" dirty="0"/>
              </a:p>
            </p:txBody>
          </p:sp>
          <p:sp>
            <p:nvSpPr>
              <p:cNvPr id="137" name="テキスト ボックス 136"/>
              <p:cNvSpPr txBox="1"/>
              <p:nvPr/>
            </p:nvSpPr>
            <p:spPr>
              <a:xfrm>
                <a:off x="2670616" y="2681263"/>
                <a:ext cx="539014" cy="464288"/>
              </a:xfrm>
              <a:prstGeom prst="rect">
                <a:avLst/>
              </a:prstGeom>
              <a:noFill/>
            </p:spPr>
            <p:txBody>
              <a:bodyPr wrap="none" rtlCol="0">
                <a:spAutoFit/>
              </a:bodyPr>
              <a:lstStyle/>
              <a:p>
                <a:r>
                  <a:rPr lang="en-US" altLang="ja-JP" sz="1600" dirty="0" smtClean="0"/>
                  <a:t>◯</a:t>
                </a:r>
                <a:endParaRPr kumimoji="1" lang="ja-JP" altLang="en-US" sz="1600" dirty="0"/>
              </a:p>
            </p:txBody>
          </p:sp>
          <p:sp>
            <p:nvSpPr>
              <p:cNvPr id="138" name="テキスト ボックス 137"/>
              <p:cNvSpPr txBox="1"/>
              <p:nvPr/>
            </p:nvSpPr>
            <p:spPr>
              <a:xfrm>
                <a:off x="4651510" y="3071865"/>
                <a:ext cx="629988" cy="525464"/>
              </a:xfrm>
              <a:prstGeom prst="rect">
                <a:avLst/>
              </a:prstGeom>
              <a:noFill/>
            </p:spPr>
            <p:txBody>
              <a:bodyPr wrap="none" rtlCol="0">
                <a:spAutoFit/>
              </a:bodyPr>
              <a:lstStyle/>
              <a:p>
                <a:r>
                  <a:rPr lang="en-US" altLang="ja-JP" sz="1600" dirty="0" smtClean="0"/>
                  <a:t>◯</a:t>
                </a:r>
                <a:endParaRPr kumimoji="1" lang="ja-JP" altLang="en-US" sz="1600" dirty="0"/>
              </a:p>
            </p:txBody>
          </p:sp>
          <p:sp>
            <p:nvSpPr>
              <p:cNvPr id="139" name="テキスト ボックス 138"/>
              <p:cNvSpPr txBox="1"/>
              <p:nvPr/>
            </p:nvSpPr>
            <p:spPr>
              <a:xfrm>
                <a:off x="3671697" y="3071865"/>
                <a:ext cx="629988" cy="525464"/>
              </a:xfrm>
              <a:prstGeom prst="rect">
                <a:avLst/>
              </a:prstGeom>
              <a:noFill/>
            </p:spPr>
            <p:txBody>
              <a:bodyPr wrap="none" rtlCol="0">
                <a:spAutoFit/>
              </a:bodyPr>
              <a:lstStyle/>
              <a:p>
                <a:r>
                  <a:rPr lang="en-US" altLang="ja-JP" sz="1600" dirty="0" smtClean="0"/>
                  <a:t>◯</a:t>
                </a:r>
                <a:endParaRPr kumimoji="1" lang="ja-JP" altLang="en-US" sz="1600" dirty="0"/>
              </a:p>
            </p:txBody>
          </p:sp>
          <p:sp>
            <p:nvSpPr>
              <p:cNvPr id="140" name="テキスト ボックス 139"/>
              <p:cNvSpPr txBox="1"/>
              <p:nvPr/>
            </p:nvSpPr>
            <p:spPr>
              <a:xfrm>
                <a:off x="2670616" y="3063994"/>
                <a:ext cx="539014" cy="464288"/>
              </a:xfrm>
              <a:prstGeom prst="rect">
                <a:avLst/>
              </a:prstGeom>
              <a:noFill/>
            </p:spPr>
            <p:txBody>
              <a:bodyPr wrap="none" rtlCol="0">
                <a:spAutoFit/>
              </a:bodyPr>
              <a:lstStyle/>
              <a:p>
                <a:r>
                  <a:rPr lang="en-US" altLang="ja-JP" sz="1600" dirty="0" smtClean="0"/>
                  <a:t>◯</a:t>
                </a:r>
                <a:endParaRPr kumimoji="1" lang="ja-JP" altLang="en-US" sz="1600" dirty="0"/>
              </a:p>
            </p:txBody>
          </p:sp>
        </p:grpSp>
      </p:grpSp>
      <p:sp>
        <p:nvSpPr>
          <p:cNvPr id="2" name="テキスト ボックス 1"/>
          <p:cNvSpPr txBox="1"/>
          <p:nvPr/>
        </p:nvSpPr>
        <p:spPr>
          <a:xfrm>
            <a:off x="1301780" y="3177350"/>
            <a:ext cx="3416320" cy="369332"/>
          </a:xfrm>
          <a:prstGeom prst="rect">
            <a:avLst/>
          </a:prstGeom>
          <a:noFill/>
        </p:spPr>
        <p:txBody>
          <a:bodyPr wrap="none" rtlCol="0">
            <a:spAutoFit/>
          </a:bodyPr>
          <a:lstStyle/>
          <a:p>
            <a:r>
              <a:rPr lang="ja-JP" altLang="en-US" dirty="0" smtClean="0">
                <a:solidFill>
                  <a:schemeClr val="bg1"/>
                </a:solidFill>
                <a:latin typeface="01フロップデザイン"/>
                <a:ea typeface="01フロップデザイン"/>
                <a:cs typeface="01フロップデザイン"/>
              </a:rPr>
              <a:t>同じ色のボールで消せるよ！！</a:t>
            </a:r>
            <a:endParaRPr lang="en-US" altLang="ja-JP" dirty="0" smtClean="0">
              <a:solidFill>
                <a:schemeClr val="bg1"/>
              </a:solidFill>
              <a:latin typeface="01フロップデザイン"/>
              <a:ea typeface="01フロップデザイン"/>
              <a:cs typeface="01フロップデザイン"/>
            </a:endParaRPr>
          </a:p>
        </p:txBody>
      </p:sp>
      <p:sp>
        <p:nvSpPr>
          <p:cNvPr id="191" name="テキスト ボックス 190"/>
          <p:cNvSpPr txBox="1"/>
          <p:nvPr/>
        </p:nvSpPr>
        <p:spPr>
          <a:xfrm>
            <a:off x="1332812" y="3621387"/>
            <a:ext cx="2954655" cy="369332"/>
          </a:xfrm>
          <a:prstGeom prst="rect">
            <a:avLst/>
          </a:prstGeom>
          <a:noFill/>
        </p:spPr>
        <p:txBody>
          <a:bodyPr wrap="none" rtlCol="0">
            <a:spAutoFit/>
          </a:bodyPr>
          <a:lstStyle/>
          <a:p>
            <a:r>
              <a:rPr lang="ja-JP" altLang="en-US" dirty="0" smtClean="0">
                <a:solidFill>
                  <a:schemeClr val="bg1"/>
                </a:solidFill>
                <a:latin typeface="01フロップデザイン"/>
                <a:ea typeface="01フロップデザイン"/>
                <a:cs typeface="01フロップデザイン"/>
              </a:rPr>
              <a:t>金色のボールは全消し！！</a:t>
            </a:r>
            <a:endParaRPr lang="en-US" altLang="ja-JP" dirty="0" smtClean="0">
              <a:solidFill>
                <a:schemeClr val="bg1"/>
              </a:solidFill>
              <a:latin typeface="01フロップデザイン"/>
              <a:ea typeface="01フロップデザイン"/>
              <a:cs typeface="01フロップデザイン"/>
            </a:endParaRPr>
          </a:p>
        </p:txBody>
      </p:sp>
      <p:grpSp>
        <p:nvGrpSpPr>
          <p:cNvPr id="6" name="図形グループ 5"/>
          <p:cNvGrpSpPr/>
          <p:nvPr/>
        </p:nvGrpSpPr>
        <p:grpSpPr>
          <a:xfrm>
            <a:off x="557536" y="4088964"/>
            <a:ext cx="3878973" cy="1497571"/>
            <a:chOff x="557536" y="4088964"/>
            <a:chExt cx="3878973" cy="1497571"/>
          </a:xfrm>
        </p:grpSpPr>
        <p:sp>
          <p:nvSpPr>
            <p:cNvPr id="45" name="テキスト ボックス 44"/>
            <p:cNvSpPr txBox="1"/>
            <p:nvPr/>
          </p:nvSpPr>
          <p:spPr>
            <a:xfrm rot="874646">
              <a:off x="849658" y="4088964"/>
              <a:ext cx="419155" cy="266008"/>
            </a:xfrm>
            <a:prstGeom prst="rect">
              <a:avLst/>
            </a:prstGeom>
            <a:noFill/>
          </p:spPr>
          <p:txBody>
            <a:bodyPr wrap="none" rtlCol="0">
              <a:spAutoFit/>
            </a:bodyPr>
            <a:lstStyle/>
            <a:p>
              <a:r>
                <a:rPr kumimoji="1" lang="en-US" altLang="ja-JP" sz="1400" dirty="0" smtClean="0"/>
                <a:t>CPU</a:t>
              </a:r>
              <a:endParaRPr kumimoji="1" lang="ja-JP" altLang="en-US" sz="1400" dirty="0"/>
            </a:p>
          </p:txBody>
        </p:sp>
        <p:grpSp>
          <p:nvGrpSpPr>
            <p:cNvPr id="25" name="図形グループ 24"/>
            <p:cNvGrpSpPr/>
            <p:nvPr/>
          </p:nvGrpSpPr>
          <p:grpSpPr>
            <a:xfrm>
              <a:off x="619802" y="4185045"/>
              <a:ext cx="3773063" cy="1374026"/>
              <a:chOff x="1398108" y="1872823"/>
              <a:chExt cx="6099378" cy="2239055"/>
            </a:xfrm>
          </p:grpSpPr>
          <p:sp>
            <p:nvSpPr>
              <p:cNvPr id="48" name="正方形/長方形 47"/>
              <p:cNvSpPr/>
              <p:nvPr/>
            </p:nvSpPr>
            <p:spPr>
              <a:xfrm>
                <a:off x="1400167" y="1872823"/>
                <a:ext cx="6095999" cy="2225041"/>
              </a:xfrm>
              <a:prstGeom prst="rect">
                <a:avLst/>
              </a:prstGeom>
              <a:solidFill>
                <a:srgbClr val="FFFFFF"/>
              </a:solidFill>
              <a:ln>
                <a:solidFill>
                  <a:schemeClr val="tx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a:off x="1401486" y="2229291"/>
                <a:ext cx="6096000" cy="388470"/>
              </a:xfrm>
              <a:prstGeom prst="rect">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a:off x="1401486" y="2587879"/>
                <a:ext cx="6096000" cy="388470"/>
              </a:xfrm>
              <a:prstGeom prst="rect">
                <a:avLst/>
              </a:prstGeom>
              <a:solidFill>
                <a:schemeClr val="accent3">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a:off x="1400167" y="2976349"/>
                <a:ext cx="6096000" cy="388470"/>
              </a:xfrm>
              <a:prstGeom prst="rect">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2" name="正方形/長方形 51"/>
              <p:cNvSpPr/>
              <p:nvPr/>
            </p:nvSpPr>
            <p:spPr>
              <a:xfrm>
                <a:off x="1400167" y="3334938"/>
                <a:ext cx="6096000" cy="388470"/>
              </a:xfrm>
              <a:prstGeom prst="rect">
                <a:avLst/>
              </a:prstGeom>
              <a:solidFill>
                <a:schemeClr val="accent2">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a:off x="1398108" y="3723408"/>
                <a:ext cx="6096000" cy="388470"/>
              </a:xfrm>
              <a:prstGeom prst="rect">
                <a:avLst/>
              </a:prstGeom>
              <a:solidFill>
                <a:srgbClr val="FFEEB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54" name="図形グループ 53"/>
              <p:cNvGrpSpPr/>
              <p:nvPr/>
            </p:nvGrpSpPr>
            <p:grpSpPr>
              <a:xfrm>
                <a:off x="2428678" y="1872823"/>
                <a:ext cx="4064000" cy="2225040"/>
                <a:chOff x="2345765" y="4335062"/>
                <a:chExt cx="4064000" cy="2225040"/>
              </a:xfrm>
            </p:grpSpPr>
            <p:cxnSp>
              <p:nvCxnSpPr>
                <p:cNvPr id="55" name="直線コネクタ 54"/>
                <p:cNvCxnSpPr/>
                <p:nvPr/>
              </p:nvCxnSpPr>
              <p:spPr>
                <a:xfrm>
                  <a:off x="2345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直線コネクタ 55"/>
                <p:cNvCxnSpPr/>
                <p:nvPr/>
              </p:nvCxnSpPr>
              <p:spPr>
                <a:xfrm>
                  <a:off x="3361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直線コネクタ 56"/>
                <p:cNvCxnSpPr/>
                <p:nvPr/>
              </p:nvCxnSpPr>
              <p:spPr>
                <a:xfrm>
                  <a:off x="4377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直線コネクタ 57"/>
                <p:cNvCxnSpPr/>
                <p:nvPr/>
              </p:nvCxnSpPr>
              <p:spPr>
                <a:xfrm>
                  <a:off x="5393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直線コネクタ 58"/>
                <p:cNvCxnSpPr/>
                <p:nvPr/>
              </p:nvCxnSpPr>
              <p:spPr>
                <a:xfrm flipH="1">
                  <a:off x="6409400" y="4335062"/>
                  <a:ext cx="365"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grpSp>
        </p:grpSp>
        <p:sp>
          <p:nvSpPr>
            <p:cNvPr id="26" name="円/楕円 25"/>
            <p:cNvSpPr/>
            <p:nvPr/>
          </p:nvSpPr>
          <p:spPr>
            <a:xfrm>
              <a:off x="860487" y="5118184"/>
              <a:ext cx="155887" cy="154643"/>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27" name="円/楕円 26"/>
            <p:cNvSpPr/>
            <p:nvPr/>
          </p:nvSpPr>
          <p:spPr>
            <a:xfrm>
              <a:off x="856484" y="4692566"/>
              <a:ext cx="155887" cy="154643"/>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28" name="円/楕円 27"/>
            <p:cNvSpPr/>
            <p:nvPr/>
          </p:nvSpPr>
          <p:spPr>
            <a:xfrm>
              <a:off x="856154" y="4904697"/>
              <a:ext cx="155887" cy="154643"/>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29" name="円/楕円 28"/>
            <p:cNvSpPr/>
            <p:nvPr/>
          </p:nvSpPr>
          <p:spPr>
            <a:xfrm>
              <a:off x="860487" y="5363184"/>
              <a:ext cx="155887" cy="154643"/>
            </a:xfrm>
            <a:prstGeom prst="ellipse">
              <a:avLst/>
            </a:prstGeom>
            <a:gradFill flip="none" rotWithShape="1">
              <a:gsLst>
                <a:gs pos="79000">
                  <a:srgbClr val="FF6600"/>
                </a:gs>
                <a:gs pos="53000">
                  <a:srgbClr val="FFFF00"/>
                </a:gs>
              </a:gsLst>
              <a:path path="circle">
                <a:fillToRect l="50000" t="50000" r="50000" b="50000"/>
              </a:path>
              <a:tileRect/>
            </a:gradFill>
            <a:effectLst>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30" name="円/楕円 29"/>
            <p:cNvSpPr/>
            <p:nvPr/>
          </p:nvSpPr>
          <p:spPr>
            <a:xfrm>
              <a:off x="856484" y="4454712"/>
              <a:ext cx="155887" cy="154643"/>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31" name="円/楕円 30"/>
            <p:cNvSpPr/>
            <p:nvPr/>
          </p:nvSpPr>
          <p:spPr>
            <a:xfrm>
              <a:off x="3411440" y="4211222"/>
              <a:ext cx="155887" cy="154643"/>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32" name="円/楕円 31"/>
            <p:cNvSpPr/>
            <p:nvPr/>
          </p:nvSpPr>
          <p:spPr>
            <a:xfrm>
              <a:off x="2144828" y="4215172"/>
              <a:ext cx="155887" cy="154643"/>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33" name="円/楕円 32"/>
            <p:cNvSpPr/>
            <p:nvPr/>
          </p:nvSpPr>
          <p:spPr>
            <a:xfrm>
              <a:off x="2754839" y="4211222"/>
              <a:ext cx="155887" cy="154643"/>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34" name="円/楕円 33"/>
            <p:cNvSpPr/>
            <p:nvPr/>
          </p:nvSpPr>
          <p:spPr>
            <a:xfrm>
              <a:off x="4020212" y="4220391"/>
              <a:ext cx="155887" cy="154643"/>
            </a:xfrm>
            <a:prstGeom prst="ellipse">
              <a:avLst/>
            </a:prstGeom>
            <a:gradFill flip="none" rotWithShape="1">
              <a:gsLst>
                <a:gs pos="79000">
                  <a:srgbClr val="FF6600"/>
                </a:gs>
                <a:gs pos="53000">
                  <a:srgbClr val="FFFF00"/>
                </a:gs>
              </a:gsLst>
              <a:path path="circle">
                <a:fillToRect l="50000" t="50000" r="50000" b="50000"/>
              </a:path>
              <a:tileRect/>
            </a:gradFill>
            <a:effectLst>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35" name="円/楕円 34"/>
            <p:cNvSpPr/>
            <p:nvPr/>
          </p:nvSpPr>
          <p:spPr>
            <a:xfrm>
              <a:off x="1491038" y="4216656"/>
              <a:ext cx="155887" cy="154643"/>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46" name="テキスト ボックス 45"/>
            <p:cNvSpPr txBox="1"/>
            <p:nvPr/>
          </p:nvSpPr>
          <p:spPr>
            <a:xfrm rot="874646">
              <a:off x="557536" y="4176303"/>
              <a:ext cx="434484" cy="276999"/>
            </a:xfrm>
            <a:prstGeom prst="rect">
              <a:avLst/>
            </a:prstGeom>
            <a:noFill/>
          </p:spPr>
          <p:txBody>
            <a:bodyPr wrap="none" rtlCol="0">
              <a:spAutoFit/>
            </a:bodyPr>
            <a:lstStyle/>
            <a:p>
              <a:r>
                <a:rPr lang="en-US" altLang="ja-JP" sz="1200" dirty="0" smtClean="0"/>
                <a:t>You</a:t>
              </a:r>
              <a:endParaRPr kumimoji="1" lang="ja-JP" altLang="en-US" sz="1200" dirty="0"/>
            </a:p>
          </p:txBody>
        </p:sp>
        <p:cxnSp>
          <p:nvCxnSpPr>
            <p:cNvPr id="47" name="直線コネクタ 46"/>
            <p:cNvCxnSpPr/>
            <p:nvPr/>
          </p:nvCxnSpPr>
          <p:spPr>
            <a:xfrm>
              <a:off x="629045" y="4188816"/>
              <a:ext cx="660975" cy="232062"/>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92" name="テキスト ボックス 191"/>
            <p:cNvSpPr txBox="1"/>
            <p:nvPr/>
          </p:nvSpPr>
          <p:spPr>
            <a:xfrm>
              <a:off x="1214659" y="4365088"/>
              <a:ext cx="699369" cy="307777"/>
            </a:xfrm>
            <a:prstGeom prst="rect">
              <a:avLst/>
            </a:prstGeom>
            <a:noFill/>
          </p:spPr>
          <p:txBody>
            <a:bodyPr wrap="square" rtlCol="0">
              <a:spAutoFit/>
            </a:bodyPr>
            <a:lstStyle/>
            <a:p>
              <a:r>
                <a:rPr kumimoji="1" lang="en-US" altLang="ja-JP" sz="1400" dirty="0" smtClean="0">
                  <a:ln>
                    <a:solidFill>
                      <a:srgbClr val="FFFFFF"/>
                    </a:solidFill>
                  </a:ln>
                  <a:effectLst/>
                  <a:latin typeface="Spin Cycle OT"/>
                  <a:cs typeface="Spin Cycle OT"/>
                </a:rPr>
                <a:t>bump</a:t>
              </a:r>
              <a:endParaRPr kumimoji="1" lang="ja-JP" altLang="en-US" sz="1400" dirty="0">
                <a:ln>
                  <a:solidFill>
                    <a:srgbClr val="FFFFFF"/>
                  </a:solidFill>
                </a:ln>
                <a:effectLst/>
                <a:latin typeface="Spin Cycle OT"/>
                <a:cs typeface="Spin Cycle OT"/>
              </a:endParaRPr>
            </a:p>
          </p:txBody>
        </p:sp>
        <p:sp>
          <p:nvSpPr>
            <p:cNvPr id="193" name="テキスト ボックス 192"/>
            <p:cNvSpPr txBox="1"/>
            <p:nvPr/>
          </p:nvSpPr>
          <p:spPr>
            <a:xfrm>
              <a:off x="1871695" y="4588244"/>
              <a:ext cx="699369" cy="307777"/>
            </a:xfrm>
            <a:prstGeom prst="rect">
              <a:avLst/>
            </a:prstGeom>
            <a:noFill/>
          </p:spPr>
          <p:txBody>
            <a:bodyPr wrap="square" rtlCol="0">
              <a:spAutoFit/>
            </a:bodyPr>
            <a:lstStyle/>
            <a:p>
              <a:r>
                <a:rPr kumimoji="1" lang="en-US" altLang="ja-JP" sz="1400" dirty="0" smtClean="0">
                  <a:ln>
                    <a:solidFill>
                      <a:srgbClr val="FFFFFF"/>
                    </a:solidFill>
                  </a:ln>
                  <a:effectLst/>
                  <a:latin typeface="Spin Cycle OT"/>
                  <a:cs typeface="Spin Cycle OT"/>
                </a:rPr>
                <a:t>bump</a:t>
              </a:r>
              <a:endParaRPr kumimoji="1" lang="ja-JP" altLang="en-US" sz="1400" dirty="0">
                <a:ln>
                  <a:solidFill>
                    <a:srgbClr val="FFFFFF"/>
                  </a:solidFill>
                </a:ln>
                <a:effectLst/>
                <a:latin typeface="Spin Cycle OT"/>
                <a:cs typeface="Spin Cycle OT"/>
              </a:endParaRPr>
            </a:p>
          </p:txBody>
        </p:sp>
        <p:sp>
          <p:nvSpPr>
            <p:cNvPr id="194" name="テキスト ボックス 193"/>
            <p:cNvSpPr txBox="1"/>
            <p:nvPr/>
          </p:nvSpPr>
          <p:spPr>
            <a:xfrm>
              <a:off x="2471969" y="4811852"/>
              <a:ext cx="699369" cy="307777"/>
            </a:xfrm>
            <a:prstGeom prst="rect">
              <a:avLst/>
            </a:prstGeom>
            <a:noFill/>
          </p:spPr>
          <p:txBody>
            <a:bodyPr wrap="square" rtlCol="0">
              <a:spAutoFit/>
            </a:bodyPr>
            <a:lstStyle/>
            <a:p>
              <a:r>
                <a:rPr kumimoji="1" lang="en-US" altLang="ja-JP" sz="1400" dirty="0" smtClean="0">
                  <a:ln>
                    <a:solidFill>
                      <a:srgbClr val="FFFFFF"/>
                    </a:solidFill>
                  </a:ln>
                  <a:effectLst/>
                  <a:latin typeface="Spin Cycle OT"/>
                  <a:cs typeface="Spin Cycle OT"/>
                </a:rPr>
                <a:t>bump</a:t>
              </a:r>
              <a:endParaRPr kumimoji="1" lang="ja-JP" altLang="en-US" sz="1400" dirty="0">
                <a:ln>
                  <a:solidFill>
                    <a:srgbClr val="FFFFFF"/>
                  </a:solidFill>
                </a:ln>
                <a:effectLst/>
                <a:latin typeface="Spin Cycle OT"/>
                <a:cs typeface="Spin Cycle OT"/>
              </a:endParaRPr>
            </a:p>
          </p:txBody>
        </p:sp>
        <p:sp>
          <p:nvSpPr>
            <p:cNvPr id="195" name="テキスト ボックス 194"/>
            <p:cNvSpPr txBox="1"/>
            <p:nvPr/>
          </p:nvSpPr>
          <p:spPr>
            <a:xfrm>
              <a:off x="3125971" y="5038620"/>
              <a:ext cx="699369" cy="307777"/>
            </a:xfrm>
            <a:prstGeom prst="rect">
              <a:avLst/>
            </a:prstGeom>
            <a:noFill/>
          </p:spPr>
          <p:txBody>
            <a:bodyPr wrap="square" rtlCol="0">
              <a:spAutoFit/>
            </a:bodyPr>
            <a:lstStyle/>
            <a:p>
              <a:r>
                <a:rPr kumimoji="1" lang="en-US" altLang="ja-JP" sz="1400" dirty="0" smtClean="0">
                  <a:ln>
                    <a:solidFill>
                      <a:srgbClr val="FFFFFF"/>
                    </a:solidFill>
                  </a:ln>
                  <a:effectLst/>
                  <a:latin typeface="Spin Cycle OT"/>
                  <a:cs typeface="Spin Cycle OT"/>
                </a:rPr>
                <a:t>bump</a:t>
              </a:r>
              <a:endParaRPr kumimoji="1" lang="ja-JP" altLang="en-US" sz="1400" dirty="0">
                <a:ln>
                  <a:solidFill>
                    <a:srgbClr val="FFFFFF"/>
                  </a:solidFill>
                </a:ln>
                <a:effectLst/>
                <a:latin typeface="Spin Cycle OT"/>
                <a:cs typeface="Spin Cycle OT"/>
              </a:endParaRPr>
            </a:p>
          </p:txBody>
        </p:sp>
        <p:sp>
          <p:nvSpPr>
            <p:cNvPr id="196" name="テキスト ボックス 195"/>
            <p:cNvSpPr txBox="1"/>
            <p:nvPr/>
          </p:nvSpPr>
          <p:spPr>
            <a:xfrm>
              <a:off x="3737140" y="5278157"/>
              <a:ext cx="699369" cy="307777"/>
            </a:xfrm>
            <a:prstGeom prst="rect">
              <a:avLst/>
            </a:prstGeom>
            <a:noFill/>
          </p:spPr>
          <p:txBody>
            <a:bodyPr wrap="square" rtlCol="0">
              <a:spAutoFit/>
            </a:bodyPr>
            <a:lstStyle/>
            <a:p>
              <a:r>
                <a:rPr kumimoji="1" lang="en-US" altLang="ja-JP" sz="1400" dirty="0" smtClean="0">
                  <a:ln>
                    <a:solidFill>
                      <a:srgbClr val="FFFFFF"/>
                    </a:solidFill>
                  </a:ln>
                  <a:effectLst/>
                  <a:latin typeface="Spin Cycle OT"/>
                  <a:cs typeface="Spin Cycle OT"/>
                </a:rPr>
                <a:t>bump</a:t>
              </a:r>
              <a:endParaRPr kumimoji="1" lang="ja-JP" altLang="en-US" sz="1400" dirty="0">
                <a:ln>
                  <a:solidFill>
                    <a:srgbClr val="FFFFFF"/>
                  </a:solidFill>
                </a:ln>
                <a:effectLst/>
                <a:latin typeface="Spin Cycle OT"/>
                <a:cs typeface="Spin Cycle OT"/>
              </a:endParaRPr>
            </a:p>
          </p:txBody>
        </p:sp>
        <p:sp>
          <p:nvSpPr>
            <p:cNvPr id="197" name="テキスト ボックス 196"/>
            <p:cNvSpPr txBox="1"/>
            <p:nvPr/>
          </p:nvSpPr>
          <p:spPr>
            <a:xfrm>
              <a:off x="1863918" y="5272986"/>
              <a:ext cx="699369" cy="307777"/>
            </a:xfrm>
            <a:prstGeom prst="rect">
              <a:avLst/>
            </a:prstGeom>
            <a:noFill/>
          </p:spPr>
          <p:txBody>
            <a:bodyPr wrap="square" rtlCol="0">
              <a:spAutoFit/>
            </a:bodyPr>
            <a:lstStyle/>
            <a:p>
              <a:r>
                <a:rPr kumimoji="1" lang="en-US" altLang="ja-JP" sz="1400" dirty="0" smtClean="0">
                  <a:ln>
                    <a:solidFill>
                      <a:srgbClr val="FFFFFF"/>
                    </a:solidFill>
                  </a:ln>
                  <a:effectLst/>
                  <a:latin typeface="Spin Cycle OT"/>
                  <a:cs typeface="Spin Cycle OT"/>
                </a:rPr>
                <a:t>bump</a:t>
              </a:r>
              <a:endParaRPr kumimoji="1" lang="ja-JP" altLang="en-US" sz="1400" dirty="0">
                <a:ln>
                  <a:solidFill>
                    <a:srgbClr val="FFFFFF"/>
                  </a:solidFill>
                </a:ln>
                <a:effectLst/>
                <a:latin typeface="Spin Cycle OT"/>
                <a:cs typeface="Spin Cycle OT"/>
              </a:endParaRPr>
            </a:p>
          </p:txBody>
        </p:sp>
        <p:sp>
          <p:nvSpPr>
            <p:cNvPr id="198" name="テキスト ボックス 197"/>
            <p:cNvSpPr txBox="1"/>
            <p:nvPr/>
          </p:nvSpPr>
          <p:spPr>
            <a:xfrm>
              <a:off x="1243485" y="5278758"/>
              <a:ext cx="699369" cy="307777"/>
            </a:xfrm>
            <a:prstGeom prst="rect">
              <a:avLst/>
            </a:prstGeom>
            <a:noFill/>
          </p:spPr>
          <p:txBody>
            <a:bodyPr wrap="square" rtlCol="0">
              <a:spAutoFit/>
            </a:bodyPr>
            <a:lstStyle/>
            <a:p>
              <a:r>
                <a:rPr kumimoji="1" lang="en-US" altLang="ja-JP" sz="1400" dirty="0" smtClean="0">
                  <a:ln>
                    <a:solidFill>
                      <a:srgbClr val="FFFFFF"/>
                    </a:solidFill>
                  </a:ln>
                  <a:effectLst/>
                  <a:latin typeface="Spin Cycle OT"/>
                  <a:cs typeface="Spin Cycle OT"/>
                </a:rPr>
                <a:t>bump</a:t>
              </a:r>
              <a:endParaRPr kumimoji="1" lang="ja-JP" altLang="en-US" sz="1400" dirty="0">
                <a:ln>
                  <a:solidFill>
                    <a:srgbClr val="FFFFFF"/>
                  </a:solidFill>
                </a:ln>
                <a:effectLst/>
                <a:latin typeface="Spin Cycle OT"/>
                <a:cs typeface="Spin Cycle OT"/>
              </a:endParaRPr>
            </a:p>
          </p:txBody>
        </p:sp>
        <p:sp>
          <p:nvSpPr>
            <p:cNvPr id="199" name="テキスト ボックス 198"/>
            <p:cNvSpPr txBox="1"/>
            <p:nvPr/>
          </p:nvSpPr>
          <p:spPr>
            <a:xfrm>
              <a:off x="2475209" y="5275709"/>
              <a:ext cx="699369" cy="307777"/>
            </a:xfrm>
            <a:prstGeom prst="rect">
              <a:avLst/>
            </a:prstGeom>
            <a:noFill/>
          </p:spPr>
          <p:txBody>
            <a:bodyPr wrap="square" rtlCol="0">
              <a:spAutoFit/>
            </a:bodyPr>
            <a:lstStyle/>
            <a:p>
              <a:r>
                <a:rPr kumimoji="1" lang="en-US" altLang="ja-JP" sz="1400" dirty="0" smtClean="0">
                  <a:ln>
                    <a:solidFill>
                      <a:srgbClr val="FFFFFF"/>
                    </a:solidFill>
                  </a:ln>
                  <a:effectLst/>
                  <a:latin typeface="Spin Cycle OT"/>
                  <a:cs typeface="Spin Cycle OT"/>
                </a:rPr>
                <a:t>bump</a:t>
              </a:r>
              <a:endParaRPr kumimoji="1" lang="ja-JP" altLang="en-US" sz="1400" dirty="0">
                <a:ln>
                  <a:solidFill>
                    <a:srgbClr val="FFFFFF"/>
                  </a:solidFill>
                </a:ln>
                <a:effectLst/>
                <a:latin typeface="Spin Cycle OT"/>
                <a:cs typeface="Spin Cycle OT"/>
              </a:endParaRPr>
            </a:p>
          </p:txBody>
        </p:sp>
        <p:sp>
          <p:nvSpPr>
            <p:cNvPr id="200" name="テキスト ボックス 199"/>
            <p:cNvSpPr txBox="1"/>
            <p:nvPr/>
          </p:nvSpPr>
          <p:spPr>
            <a:xfrm>
              <a:off x="3124320" y="5275709"/>
              <a:ext cx="699369" cy="307777"/>
            </a:xfrm>
            <a:prstGeom prst="rect">
              <a:avLst/>
            </a:prstGeom>
            <a:noFill/>
          </p:spPr>
          <p:txBody>
            <a:bodyPr wrap="square" rtlCol="0">
              <a:spAutoFit/>
            </a:bodyPr>
            <a:lstStyle/>
            <a:p>
              <a:r>
                <a:rPr kumimoji="1" lang="en-US" altLang="ja-JP" sz="1400" dirty="0" smtClean="0">
                  <a:ln>
                    <a:solidFill>
                      <a:srgbClr val="FFFFFF"/>
                    </a:solidFill>
                  </a:ln>
                  <a:effectLst/>
                  <a:latin typeface="Spin Cycle OT"/>
                  <a:cs typeface="Spin Cycle OT"/>
                </a:rPr>
                <a:t>bump</a:t>
              </a:r>
              <a:endParaRPr kumimoji="1" lang="ja-JP" altLang="en-US" sz="1400" dirty="0">
                <a:ln>
                  <a:solidFill>
                    <a:srgbClr val="FFFFFF"/>
                  </a:solidFill>
                </a:ln>
                <a:effectLst/>
                <a:latin typeface="Spin Cycle OT"/>
                <a:cs typeface="Spin Cycle OT"/>
              </a:endParaRPr>
            </a:p>
          </p:txBody>
        </p:sp>
        <p:sp>
          <p:nvSpPr>
            <p:cNvPr id="201" name="テキスト ボックス 200"/>
            <p:cNvSpPr txBox="1"/>
            <p:nvPr/>
          </p:nvSpPr>
          <p:spPr>
            <a:xfrm rot="874646">
              <a:off x="902256" y="4117038"/>
              <a:ext cx="444954" cy="276999"/>
            </a:xfrm>
            <a:prstGeom prst="rect">
              <a:avLst/>
            </a:prstGeom>
            <a:noFill/>
          </p:spPr>
          <p:txBody>
            <a:bodyPr wrap="none" rtlCol="0">
              <a:spAutoFit/>
            </a:bodyPr>
            <a:lstStyle/>
            <a:p>
              <a:r>
                <a:rPr lang="en-US" altLang="ja-JP" sz="1200" dirty="0" smtClean="0"/>
                <a:t>CPU</a:t>
              </a:r>
              <a:endParaRPr kumimoji="1" lang="ja-JP" altLang="en-US" sz="1200" dirty="0"/>
            </a:p>
          </p:txBody>
        </p:sp>
      </p:grpSp>
    </p:spTree>
    <p:extLst>
      <p:ext uri="{BB962C8B-B14F-4D97-AF65-F5344CB8AC3E}">
        <p14:creationId xmlns:p14="http://schemas.microsoft.com/office/powerpoint/2010/main" val="32173249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図形グループ 105"/>
          <p:cNvGrpSpPr/>
          <p:nvPr/>
        </p:nvGrpSpPr>
        <p:grpSpPr>
          <a:xfrm>
            <a:off x="2623894" y="142119"/>
            <a:ext cx="1876672" cy="501110"/>
            <a:chOff x="8023413" y="2184651"/>
            <a:chExt cx="2622566" cy="822092"/>
          </a:xfrm>
        </p:grpSpPr>
        <p:sp>
          <p:nvSpPr>
            <p:cNvPr id="107" name="円/楕円 106"/>
            <p:cNvSpPr/>
            <p:nvPr/>
          </p:nvSpPr>
          <p:spPr>
            <a:xfrm>
              <a:off x="8023413" y="2184651"/>
              <a:ext cx="2622566" cy="822092"/>
            </a:xfrm>
            <a:prstGeom prst="ellipse">
              <a:avLst/>
            </a:prstGeom>
            <a:solidFill>
              <a:schemeClr val="tx1">
                <a:lumMod val="75000"/>
                <a:lumOff val="25000"/>
              </a:schemeClr>
            </a:solidFill>
            <a:ln w="38100" cap="rnd" cmpd="sng">
              <a:solidFill>
                <a:schemeClr val="accent4">
                  <a:alpha val="40000"/>
                </a:scheme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108" name="テキスト ボックス 107"/>
            <p:cNvSpPr txBox="1"/>
            <p:nvPr/>
          </p:nvSpPr>
          <p:spPr>
            <a:xfrm>
              <a:off x="8121583" y="2284304"/>
              <a:ext cx="2252562" cy="605905"/>
            </a:xfrm>
            <a:prstGeom prst="rect">
              <a:avLst/>
            </a:prstGeom>
            <a:noFill/>
          </p:spPr>
          <p:txBody>
            <a:bodyPr wrap="none" rtlCol="0">
              <a:spAutoFit/>
            </a:bodyPr>
            <a:lstStyle/>
            <a:p>
              <a:pPr algn="r"/>
              <a:r>
                <a:rPr lang="en-US" altLang="ja-JP" dirty="0" smtClean="0">
                  <a:solidFill>
                    <a:schemeClr val="bg1"/>
                  </a:solidFill>
                  <a:latin typeface="03スマートフォントUI"/>
                  <a:ea typeface="03スマートフォントUI"/>
                  <a:cs typeface="03スマートフォントUI"/>
                </a:rPr>
                <a:t>How to play</a:t>
              </a:r>
              <a:endParaRPr kumimoji="1" lang="ja-JP" altLang="en-US" dirty="0">
                <a:solidFill>
                  <a:schemeClr val="bg1"/>
                </a:solidFill>
                <a:latin typeface="03スマートフォントUI"/>
                <a:ea typeface="03スマートフォントUI"/>
                <a:cs typeface="03スマートフォントUI"/>
              </a:endParaRPr>
            </a:p>
          </p:txBody>
        </p:sp>
      </p:grpSp>
      <p:grpSp>
        <p:nvGrpSpPr>
          <p:cNvPr id="60" name="図形グループ 59"/>
          <p:cNvGrpSpPr/>
          <p:nvPr/>
        </p:nvGrpSpPr>
        <p:grpSpPr>
          <a:xfrm>
            <a:off x="750988" y="643225"/>
            <a:ext cx="3934830" cy="5885313"/>
            <a:chOff x="750988" y="643225"/>
            <a:chExt cx="3934830" cy="5885313"/>
          </a:xfrm>
        </p:grpSpPr>
        <p:grpSp>
          <p:nvGrpSpPr>
            <p:cNvPr id="14" name="図形グループ 13"/>
            <p:cNvGrpSpPr/>
            <p:nvPr/>
          </p:nvGrpSpPr>
          <p:grpSpPr>
            <a:xfrm>
              <a:off x="750988" y="643225"/>
              <a:ext cx="3934830" cy="5885313"/>
              <a:chOff x="3076199" y="594977"/>
              <a:chExt cx="3934830" cy="5885313"/>
            </a:xfrm>
          </p:grpSpPr>
          <p:sp>
            <p:nvSpPr>
              <p:cNvPr id="4" name="正方形/長方形 3"/>
              <p:cNvSpPr/>
              <p:nvPr/>
            </p:nvSpPr>
            <p:spPr>
              <a:xfrm>
                <a:off x="3076200" y="594977"/>
                <a:ext cx="3934827" cy="5885313"/>
              </a:xfrm>
              <a:prstGeom prst="rect">
                <a:avLst/>
              </a:prstGeom>
              <a:solidFill>
                <a:schemeClr val="tx1">
                  <a:alpha val="7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 name="直角三角形 8"/>
              <p:cNvSpPr/>
              <p:nvPr/>
            </p:nvSpPr>
            <p:spPr>
              <a:xfrm rot="5400000">
                <a:off x="1877151" y="1794030"/>
                <a:ext cx="4006904" cy="1608807"/>
              </a:xfrm>
              <a:prstGeom prst="rtTriangle">
                <a:avLst/>
              </a:prstGeom>
              <a:pattFill prst="ltDnDiag">
                <a:fgClr>
                  <a:schemeClr val="bg1"/>
                </a:fgClr>
                <a:bgClr>
                  <a:schemeClr val="accent5"/>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直角三角形 12"/>
              <p:cNvSpPr/>
              <p:nvPr/>
            </p:nvSpPr>
            <p:spPr>
              <a:xfrm rot="16200000">
                <a:off x="4223608" y="3692868"/>
                <a:ext cx="4014996" cy="1559847"/>
              </a:xfrm>
              <a:prstGeom prst="rtTriangle">
                <a:avLst/>
              </a:prstGeom>
              <a:pattFill prst="ltDnDiag">
                <a:fgClr>
                  <a:schemeClr val="bg1"/>
                </a:fgClr>
                <a:bgClr>
                  <a:schemeClr val="accent5"/>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2" name="テキスト ボックス 21"/>
            <p:cNvSpPr txBox="1"/>
            <p:nvPr/>
          </p:nvSpPr>
          <p:spPr>
            <a:xfrm>
              <a:off x="1657936" y="1084528"/>
              <a:ext cx="2236510" cy="400110"/>
            </a:xfrm>
            <a:prstGeom prst="rect">
              <a:avLst/>
            </a:prstGeom>
            <a:noFill/>
          </p:spPr>
          <p:txBody>
            <a:bodyPr wrap="none" rtlCol="0">
              <a:spAutoFit/>
            </a:bodyPr>
            <a:lstStyle/>
            <a:p>
              <a:r>
                <a:rPr kumimoji="1" lang="ja-JP" altLang="en-US" sz="2000" dirty="0" smtClean="0">
                  <a:solidFill>
                    <a:schemeClr val="bg1"/>
                  </a:solidFill>
                  <a:latin typeface="01フロップデザイン"/>
                  <a:ea typeface="01フロップデザイン"/>
                  <a:cs typeface="01フロップデザイン"/>
                </a:rPr>
                <a:t>ボール相性早見表</a:t>
              </a:r>
              <a:endParaRPr kumimoji="1" lang="ja-JP" altLang="en-US" sz="2000" dirty="0">
                <a:solidFill>
                  <a:schemeClr val="bg1"/>
                </a:solidFill>
                <a:latin typeface="01フロップデザイン"/>
                <a:ea typeface="01フロップデザイン"/>
                <a:cs typeface="01フロップデザイン"/>
              </a:endParaRPr>
            </a:p>
          </p:txBody>
        </p:sp>
        <p:grpSp>
          <p:nvGrpSpPr>
            <p:cNvPr id="24" name="図形グループ 23"/>
            <p:cNvGrpSpPr/>
            <p:nvPr/>
          </p:nvGrpSpPr>
          <p:grpSpPr>
            <a:xfrm>
              <a:off x="765930" y="1537148"/>
              <a:ext cx="3864308" cy="1470107"/>
              <a:chOff x="1237723" y="1539124"/>
              <a:chExt cx="6246881" cy="2395625"/>
            </a:xfrm>
          </p:grpSpPr>
          <p:grpSp>
            <p:nvGrpSpPr>
              <p:cNvPr id="25" name="図形グループ 24"/>
              <p:cNvGrpSpPr/>
              <p:nvPr/>
            </p:nvGrpSpPr>
            <p:grpSpPr>
              <a:xfrm>
                <a:off x="1385226" y="1695694"/>
                <a:ext cx="6099378" cy="2239055"/>
                <a:chOff x="1398108" y="1872823"/>
                <a:chExt cx="6099378" cy="2239055"/>
              </a:xfrm>
            </p:grpSpPr>
            <p:sp>
              <p:nvSpPr>
                <p:cNvPr id="48" name="正方形/長方形 47"/>
                <p:cNvSpPr/>
                <p:nvPr/>
              </p:nvSpPr>
              <p:spPr>
                <a:xfrm>
                  <a:off x="1400167" y="1872823"/>
                  <a:ext cx="6095999" cy="2225041"/>
                </a:xfrm>
                <a:prstGeom prst="rect">
                  <a:avLst/>
                </a:prstGeom>
                <a:solidFill>
                  <a:srgbClr val="FFFFFF"/>
                </a:solidFill>
                <a:ln>
                  <a:solidFill>
                    <a:schemeClr val="tx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a:off x="1401486" y="2229291"/>
                  <a:ext cx="6096000" cy="388470"/>
                </a:xfrm>
                <a:prstGeom prst="rect">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a:off x="1401486" y="2587879"/>
                  <a:ext cx="6096000" cy="388470"/>
                </a:xfrm>
                <a:prstGeom prst="rect">
                  <a:avLst/>
                </a:prstGeom>
                <a:solidFill>
                  <a:schemeClr val="accent3">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a:off x="1400167" y="2976349"/>
                  <a:ext cx="6096000" cy="388470"/>
                </a:xfrm>
                <a:prstGeom prst="rect">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2" name="正方形/長方形 51"/>
                <p:cNvSpPr/>
                <p:nvPr/>
              </p:nvSpPr>
              <p:spPr>
                <a:xfrm>
                  <a:off x="1400167" y="3334938"/>
                  <a:ext cx="6096000" cy="388470"/>
                </a:xfrm>
                <a:prstGeom prst="rect">
                  <a:avLst/>
                </a:prstGeom>
                <a:solidFill>
                  <a:schemeClr val="accent2">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a:off x="1398108" y="3723408"/>
                  <a:ext cx="6096000" cy="388470"/>
                </a:xfrm>
                <a:prstGeom prst="rect">
                  <a:avLst/>
                </a:prstGeom>
                <a:solidFill>
                  <a:srgbClr val="FFEEB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54" name="図形グループ 53"/>
                <p:cNvGrpSpPr/>
                <p:nvPr/>
              </p:nvGrpSpPr>
              <p:grpSpPr>
                <a:xfrm>
                  <a:off x="2428678" y="1872823"/>
                  <a:ext cx="4064000" cy="2225040"/>
                  <a:chOff x="2345765" y="4335062"/>
                  <a:chExt cx="4064000" cy="2225040"/>
                </a:xfrm>
              </p:grpSpPr>
              <p:cxnSp>
                <p:nvCxnSpPr>
                  <p:cNvPr id="55" name="直線コネクタ 54"/>
                  <p:cNvCxnSpPr/>
                  <p:nvPr/>
                </p:nvCxnSpPr>
                <p:spPr>
                  <a:xfrm>
                    <a:off x="2345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直線コネクタ 55"/>
                  <p:cNvCxnSpPr/>
                  <p:nvPr/>
                </p:nvCxnSpPr>
                <p:spPr>
                  <a:xfrm>
                    <a:off x="3361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直線コネクタ 56"/>
                  <p:cNvCxnSpPr/>
                  <p:nvPr/>
                </p:nvCxnSpPr>
                <p:spPr>
                  <a:xfrm>
                    <a:off x="4377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直線コネクタ 57"/>
                  <p:cNvCxnSpPr/>
                  <p:nvPr/>
                </p:nvCxnSpPr>
                <p:spPr>
                  <a:xfrm>
                    <a:off x="5393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直線コネクタ 58"/>
                  <p:cNvCxnSpPr/>
                  <p:nvPr/>
                </p:nvCxnSpPr>
                <p:spPr>
                  <a:xfrm flipH="1">
                    <a:off x="6409400" y="4335062"/>
                    <a:ext cx="365"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grpSp>
          </p:grpSp>
          <p:sp>
            <p:nvSpPr>
              <p:cNvPr id="26" name="円/楕円 25"/>
              <p:cNvSpPr/>
              <p:nvPr/>
            </p:nvSpPr>
            <p:spPr>
              <a:xfrm>
                <a:off x="1774308" y="3216298"/>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27" name="円/楕円 26"/>
              <p:cNvSpPr/>
              <p:nvPr/>
            </p:nvSpPr>
            <p:spPr>
              <a:xfrm>
                <a:off x="1767836" y="2522729"/>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28" name="円/楕円 27"/>
              <p:cNvSpPr/>
              <p:nvPr/>
            </p:nvSpPr>
            <p:spPr>
              <a:xfrm>
                <a:off x="1767302" y="2868409"/>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29" name="円/楕円 28"/>
              <p:cNvSpPr/>
              <p:nvPr/>
            </p:nvSpPr>
            <p:spPr>
              <a:xfrm>
                <a:off x="1774308" y="3615539"/>
                <a:ext cx="252000" cy="252000"/>
              </a:xfrm>
              <a:prstGeom prst="ellipse">
                <a:avLst/>
              </a:prstGeom>
              <a:gradFill flip="none" rotWithShape="1">
                <a:gsLst>
                  <a:gs pos="79000">
                    <a:srgbClr val="FF6600"/>
                  </a:gs>
                  <a:gs pos="53000">
                    <a:srgbClr val="FFFF00"/>
                  </a:gs>
                </a:gsLst>
                <a:path path="circle">
                  <a:fillToRect l="50000" t="50000" r="50000" b="50000"/>
                </a:path>
                <a:tileRect/>
              </a:gradFill>
              <a:effectLst>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30" name="円/楕円 29"/>
              <p:cNvSpPr/>
              <p:nvPr/>
            </p:nvSpPr>
            <p:spPr>
              <a:xfrm>
                <a:off x="1767836" y="2135132"/>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31" name="円/楕円 30"/>
              <p:cNvSpPr/>
              <p:nvPr/>
            </p:nvSpPr>
            <p:spPr>
              <a:xfrm>
                <a:off x="5898072" y="1738351"/>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32" name="円/楕円 31"/>
              <p:cNvSpPr/>
              <p:nvPr/>
            </p:nvSpPr>
            <p:spPr>
              <a:xfrm>
                <a:off x="3850520" y="1744787"/>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33" name="円/楕円 32"/>
              <p:cNvSpPr/>
              <p:nvPr/>
            </p:nvSpPr>
            <p:spPr>
              <a:xfrm>
                <a:off x="4836638" y="1738351"/>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34" name="円/楕円 33"/>
              <p:cNvSpPr/>
              <p:nvPr/>
            </p:nvSpPr>
            <p:spPr>
              <a:xfrm>
                <a:off x="6882189" y="1753292"/>
                <a:ext cx="252000" cy="252000"/>
              </a:xfrm>
              <a:prstGeom prst="ellipse">
                <a:avLst/>
              </a:prstGeom>
              <a:gradFill flip="none" rotWithShape="1">
                <a:gsLst>
                  <a:gs pos="79000">
                    <a:srgbClr val="FF6600"/>
                  </a:gs>
                  <a:gs pos="53000">
                    <a:srgbClr val="FFFF00"/>
                  </a:gs>
                </a:gsLst>
                <a:path path="circle">
                  <a:fillToRect l="50000" t="50000" r="50000" b="50000"/>
                </a:path>
                <a:tileRect/>
              </a:gradFill>
              <a:effectLst>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35" name="円/楕円 34"/>
              <p:cNvSpPr/>
              <p:nvPr/>
            </p:nvSpPr>
            <p:spPr>
              <a:xfrm>
                <a:off x="2793630" y="1747206"/>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36" name="テキスト ボックス 35"/>
              <p:cNvSpPr txBox="1"/>
              <p:nvPr/>
            </p:nvSpPr>
            <p:spPr>
              <a:xfrm>
                <a:off x="2622373" y="1930925"/>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37" name="テキスト ボックス 36"/>
              <p:cNvSpPr txBox="1"/>
              <p:nvPr/>
            </p:nvSpPr>
            <p:spPr>
              <a:xfrm>
                <a:off x="3699253" y="2338141"/>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38" name="テキスト ボックス 37"/>
              <p:cNvSpPr txBox="1"/>
              <p:nvPr/>
            </p:nvSpPr>
            <p:spPr>
              <a:xfrm>
                <a:off x="4699800" y="2719473"/>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39" name="テキスト ボックス 38"/>
              <p:cNvSpPr txBox="1"/>
              <p:nvPr/>
            </p:nvSpPr>
            <p:spPr>
              <a:xfrm>
                <a:off x="5727258" y="3039017"/>
                <a:ext cx="540935" cy="476822"/>
              </a:xfrm>
              <a:prstGeom prst="rect">
                <a:avLst/>
              </a:prstGeom>
              <a:noFill/>
            </p:spPr>
            <p:txBody>
              <a:bodyPr wrap="none" rtlCol="0">
                <a:spAutoFit/>
              </a:bodyPr>
              <a:lstStyle/>
              <a:p>
                <a:r>
                  <a:rPr lang="en-US" altLang="ja-JP" sz="1600" dirty="0" smtClean="0"/>
                  <a:t>◯</a:t>
                </a:r>
                <a:endParaRPr kumimoji="1" lang="ja-JP" altLang="en-US" sz="1600" dirty="0"/>
              </a:p>
            </p:txBody>
          </p:sp>
          <p:sp>
            <p:nvSpPr>
              <p:cNvPr id="40" name="テキスト ボックス 39"/>
              <p:cNvSpPr txBox="1"/>
              <p:nvPr/>
            </p:nvSpPr>
            <p:spPr>
              <a:xfrm>
                <a:off x="6734047" y="3457559"/>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41" name="テキスト ボックス 40"/>
              <p:cNvSpPr txBox="1"/>
              <p:nvPr/>
            </p:nvSpPr>
            <p:spPr>
              <a:xfrm>
                <a:off x="5735526" y="3457559"/>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42" name="テキスト ボックス 41"/>
              <p:cNvSpPr txBox="1"/>
              <p:nvPr/>
            </p:nvSpPr>
            <p:spPr>
              <a:xfrm>
                <a:off x="4675647" y="3457559"/>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43" name="テキスト ボックス 42"/>
              <p:cNvSpPr txBox="1"/>
              <p:nvPr/>
            </p:nvSpPr>
            <p:spPr>
              <a:xfrm>
                <a:off x="3695832" y="3457333"/>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44" name="テキスト ボックス 43"/>
              <p:cNvSpPr txBox="1"/>
              <p:nvPr/>
            </p:nvSpPr>
            <p:spPr>
              <a:xfrm>
                <a:off x="2649949" y="3457559"/>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45" name="テキスト ボックス 44"/>
              <p:cNvSpPr txBox="1"/>
              <p:nvPr/>
            </p:nvSpPr>
            <p:spPr>
              <a:xfrm rot="874646">
                <a:off x="1756801" y="1539124"/>
                <a:ext cx="677589" cy="433476"/>
              </a:xfrm>
              <a:prstGeom prst="rect">
                <a:avLst/>
              </a:prstGeom>
              <a:noFill/>
            </p:spPr>
            <p:txBody>
              <a:bodyPr wrap="none" rtlCol="0">
                <a:spAutoFit/>
              </a:bodyPr>
              <a:lstStyle/>
              <a:p>
                <a:r>
                  <a:rPr kumimoji="1" lang="en-US" altLang="ja-JP" sz="1400" dirty="0" smtClean="0"/>
                  <a:t>CPU</a:t>
                </a:r>
                <a:endParaRPr kumimoji="1" lang="ja-JP" altLang="en-US" sz="1400" dirty="0"/>
              </a:p>
            </p:txBody>
          </p:sp>
          <p:sp>
            <p:nvSpPr>
              <p:cNvPr id="46" name="テキスト ボックス 45"/>
              <p:cNvSpPr txBox="1"/>
              <p:nvPr/>
            </p:nvSpPr>
            <p:spPr>
              <a:xfrm rot="874646">
                <a:off x="1237723" y="1681448"/>
                <a:ext cx="796063" cy="451386"/>
              </a:xfrm>
              <a:prstGeom prst="rect">
                <a:avLst/>
              </a:prstGeom>
              <a:noFill/>
            </p:spPr>
            <p:txBody>
              <a:bodyPr wrap="none" rtlCol="0">
                <a:spAutoFit/>
              </a:bodyPr>
              <a:lstStyle/>
              <a:p>
                <a:r>
                  <a:rPr lang="ja-JP" altLang="en-US" sz="1200" dirty="0" smtClean="0"/>
                  <a:t>自分</a:t>
                </a:r>
                <a:endParaRPr kumimoji="1" lang="ja-JP" altLang="en-US" sz="1200" dirty="0"/>
              </a:p>
            </p:txBody>
          </p:sp>
          <p:cxnSp>
            <p:nvCxnSpPr>
              <p:cNvPr id="47" name="直線コネクタ 46"/>
              <p:cNvCxnSpPr/>
              <p:nvPr/>
            </p:nvCxnSpPr>
            <p:spPr>
              <a:xfrm>
                <a:off x="1400167" y="1701838"/>
                <a:ext cx="1068505" cy="378159"/>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 name="テキスト ボックス 2"/>
            <p:cNvSpPr txBox="1"/>
            <p:nvPr/>
          </p:nvSpPr>
          <p:spPr>
            <a:xfrm>
              <a:off x="2055028" y="3235336"/>
              <a:ext cx="1338828" cy="369332"/>
            </a:xfrm>
            <a:prstGeom prst="rect">
              <a:avLst/>
            </a:prstGeom>
            <a:noFill/>
          </p:spPr>
          <p:txBody>
            <a:bodyPr wrap="none" rtlCol="0">
              <a:spAutoFit/>
            </a:bodyPr>
            <a:lstStyle/>
            <a:p>
              <a:r>
                <a:rPr kumimoji="1" lang="ja-JP" altLang="en-US" dirty="0" smtClean="0">
                  <a:solidFill>
                    <a:srgbClr val="FFFFFF"/>
                  </a:solidFill>
                  <a:latin typeface="01フロップデザイン"/>
                  <a:ea typeface="01フロップデザイン"/>
                  <a:cs typeface="01フロップデザイン"/>
                </a:rPr>
                <a:t>コンボ得点</a:t>
              </a:r>
              <a:endParaRPr kumimoji="1" lang="ja-JP" altLang="en-US" dirty="0">
                <a:solidFill>
                  <a:srgbClr val="FFFFFF"/>
                </a:solidFill>
                <a:latin typeface="01フロップデザイン"/>
                <a:ea typeface="01フロップデザイン"/>
                <a:cs typeface="01フロップデザイン"/>
              </a:endParaRPr>
            </a:p>
          </p:txBody>
        </p:sp>
        <p:grpSp>
          <p:nvGrpSpPr>
            <p:cNvPr id="23" name="図形グループ 22"/>
            <p:cNvGrpSpPr/>
            <p:nvPr/>
          </p:nvGrpSpPr>
          <p:grpSpPr>
            <a:xfrm>
              <a:off x="1644317" y="3688319"/>
              <a:ext cx="2238566" cy="1863865"/>
              <a:chOff x="7992216" y="1307603"/>
              <a:chExt cx="2238566" cy="1863865"/>
            </a:xfrm>
          </p:grpSpPr>
          <p:grpSp>
            <p:nvGrpSpPr>
              <p:cNvPr id="18" name="図形グループ 17"/>
              <p:cNvGrpSpPr/>
              <p:nvPr/>
            </p:nvGrpSpPr>
            <p:grpSpPr>
              <a:xfrm>
                <a:off x="7992216" y="1347801"/>
                <a:ext cx="2238566" cy="1823667"/>
                <a:chOff x="7992216" y="1347801"/>
                <a:chExt cx="2238566" cy="1823667"/>
              </a:xfrm>
            </p:grpSpPr>
            <p:sp>
              <p:nvSpPr>
                <p:cNvPr id="204" name="正方形/長方形 203"/>
                <p:cNvSpPr/>
                <p:nvPr/>
              </p:nvSpPr>
              <p:spPr>
                <a:xfrm>
                  <a:off x="7992216" y="1347801"/>
                  <a:ext cx="2238566" cy="299593"/>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17" name="図形グループ 16"/>
                <p:cNvGrpSpPr/>
                <p:nvPr/>
              </p:nvGrpSpPr>
              <p:grpSpPr>
                <a:xfrm>
                  <a:off x="7992216" y="1659406"/>
                  <a:ext cx="2238566" cy="1484094"/>
                  <a:chOff x="7992216" y="1659406"/>
                  <a:chExt cx="3888000" cy="1484094"/>
                </a:xfrm>
              </p:grpSpPr>
              <p:sp>
                <p:nvSpPr>
                  <p:cNvPr id="16" name="正方形/長方形 15"/>
                  <p:cNvSpPr/>
                  <p:nvPr/>
                </p:nvSpPr>
                <p:spPr>
                  <a:xfrm>
                    <a:off x="7992216" y="1659406"/>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0" name="正方形/長方形 199"/>
                  <p:cNvSpPr/>
                  <p:nvPr/>
                </p:nvSpPr>
                <p:spPr>
                  <a:xfrm>
                    <a:off x="7992216" y="1961892"/>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1" name="正方形/長方形 200"/>
                  <p:cNvSpPr/>
                  <p:nvPr/>
                </p:nvSpPr>
                <p:spPr>
                  <a:xfrm>
                    <a:off x="7992216" y="2251655"/>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2" name="正方形/長方形 201"/>
                  <p:cNvSpPr/>
                  <p:nvPr/>
                </p:nvSpPr>
                <p:spPr>
                  <a:xfrm>
                    <a:off x="7992216" y="2549464"/>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3" name="正方形/長方形 202"/>
                  <p:cNvSpPr/>
                  <p:nvPr/>
                </p:nvSpPr>
                <p:spPr>
                  <a:xfrm>
                    <a:off x="7992216" y="2843907"/>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5" name="テキスト ボックス 4"/>
                <p:cNvSpPr txBox="1"/>
                <p:nvPr/>
              </p:nvSpPr>
              <p:spPr>
                <a:xfrm>
                  <a:off x="8052173" y="1651222"/>
                  <a:ext cx="1127770"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×1</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92" name="テキスト ボックス 191"/>
                <p:cNvSpPr txBox="1"/>
                <p:nvPr/>
              </p:nvSpPr>
              <p:spPr>
                <a:xfrm>
                  <a:off x="8036685" y="1955881"/>
                  <a:ext cx="1166370"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×2</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93" name="テキスト ボックス 192"/>
                <p:cNvSpPr txBox="1"/>
                <p:nvPr/>
              </p:nvSpPr>
              <p:spPr>
                <a:xfrm>
                  <a:off x="8036685" y="2258612"/>
                  <a:ext cx="1169243"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×3</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94" name="テキスト ボックス 193"/>
                <p:cNvSpPr txBox="1"/>
                <p:nvPr/>
              </p:nvSpPr>
              <p:spPr>
                <a:xfrm>
                  <a:off x="8036685" y="2554094"/>
                  <a:ext cx="1168704"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×4</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95" name="テキスト ボックス 194"/>
                <p:cNvSpPr txBox="1"/>
                <p:nvPr/>
              </p:nvSpPr>
              <p:spPr>
                <a:xfrm>
                  <a:off x="8018351" y="2845873"/>
                  <a:ext cx="1236389"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a:t>
                  </a:r>
                  <a:r>
                    <a:rPr lang="en-US" altLang="ja-JP" sz="1400" dirty="0" smtClean="0">
                      <a:ln>
                        <a:solidFill>
                          <a:srgbClr val="FF0000"/>
                        </a:solidFill>
                      </a:ln>
                      <a:solidFill>
                        <a:srgbClr val="BA82FF"/>
                      </a:solidFill>
                      <a:latin typeface="01フロップデザイン"/>
                      <a:ea typeface="01フロップデザイン"/>
                      <a:cs typeface="01フロップデザイン"/>
                    </a:rPr>
                    <a:t>Max</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7" name="テキスト ボックス 6"/>
                <p:cNvSpPr txBox="1"/>
                <p:nvPr/>
              </p:nvSpPr>
              <p:spPr>
                <a:xfrm>
                  <a:off x="9398094" y="1633229"/>
                  <a:ext cx="667670"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+ 50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196" name="テキスト ボックス 195"/>
                <p:cNvSpPr txBox="1"/>
                <p:nvPr/>
              </p:nvSpPr>
              <p:spPr>
                <a:xfrm>
                  <a:off x="9399498" y="1940391"/>
                  <a:ext cx="775392"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+ 100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197" name="テキスト ボックス 196"/>
                <p:cNvSpPr txBox="1"/>
                <p:nvPr/>
              </p:nvSpPr>
              <p:spPr>
                <a:xfrm>
                  <a:off x="9411276" y="2222901"/>
                  <a:ext cx="756720"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+ 150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198" name="テキスト ボックス 197"/>
                <p:cNvSpPr txBox="1"/>
                <p:nvPr/>
              </p:nvSpPr>
              <p:spPr>
                <a:xfrm>
                  <a:off x="9396335" y="2521378"/>
                  <a:ext cx="819506"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+ 200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199" name="テキスト ボックス 198"/>
                <p:cNvSpPr txBox="1"/>
                <p:nvPr/>
              </p:nvSpPr>
              <p:spPr>
                <a:xfrm>
                  <a:off x="9395788" y="2832914"/>
                  <a:ext cx="814582"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+ 500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grpSp>
          <p:sp>
            <p:nvSpPr>
              <p:cNvPr id="19" name="テキスト ボックス 18"/>
              <p:cNvSpPr txBox="1"/>
              <p:nvPr/>
            </p:nvSpPr>
            <p:spPr>
              <a:xfrm>
                <a:off x="8037232" y="1330021"/>
                <a:ext cx="1210588" cy="338554"/>
              </a:xfrm>
              <a:prstGeom prst="rect">
                <a:avLst/>
              </a:prstGeom>
              <a:noFill/>
            </p:spPr>
            <p:txBody>
              <a:bodyPr wrap="none" rtlCol="0">
                <a:spAutoFit/>
              </a:bodyPr>
              <a:lstStyle/>
              <a:p>
                <a:r>
                  <a:rPr kumimoji="1" lang="ja-JP" altLang="en-US" sz="1600" dirty="0" smtClean="0">
                    <a:latin typeface="01フロップデザイン"/>
                    <a:ea typeface="01フロップデザイン"/>
                    <a:cs typeface="01フロップデザイン"/>
                  </a:rPr>
                  <a:t>コンボなし</a:t>
                </a:r>
                <a:endParaRPr kumimoji="1" lang="ja-JP" altLang="en-US" sz="1600" dirty="0">
                  <a:latin typeface="01フロップデザイン"/>
                  <a:ea typeface="01フロップデザイン"/>
                  <a:cs typeface="01フロップデザイン"/>
                </a:endParaRPr>
              </a:p>
            </p:txBody>
          </p:sp>
          <p:sp>
            <p:nvSpPr>
              <p:cNvPr id="20" name="テキスト ボックス 19"/>
              <p:cNvSpPr txBox="1"/>
              <p:nvPr/>
            </p:nvSpPr>
            <p:spPr>
              <a:xfrm>
                <a:off x="9477892" y="1307603"/>
                <a:ext cx="615399" cy="369332"/>
              </a:xfrm>
              <a:prstGeom prst="rect">
                <a:avLst/>
              </a:prstGeom>
              <a:noFill/>
              <a:ln>
                <a:noFill/>
              </a:ln>
            </p:spPr>
            <p:txBody>
              <a:bodyPr wrap="none" rtlCol="0">
                <a:spAutoFit/>
              </a:bodyPr>
              <a:lstStyle/>
              <a:p>
                <a:r>
                  <a:rPr lang="en-US" altLang="ja-JP" dirty="0" smtClean="0">
                    <a:ln>
                      <a:solidFill>
                        <a:schemeClr val="tx1"/>
                      </a:solidFill>
                    </a:ln>
                    <a:solidFill>
                      <a:schemeClr val="bg1"/>
                    </a:solidFill>
                    <a:latin typeface="01フロップデザイン"/>
                    <a:ea typeface="01フロップデザイン"/>
                    <a:cs typeface="01フロップデザイン"/>
                  </a:rPr>
                  <a:t>100</a:t>
                </a:r>
                <a:endParaRPr kumimoji="1" lang="ja-JP" altLang="en-US" dirty="0">
                  <a:ln>
                    <a:solidFill>
                      <a:schemeClr val="tx1"/>
                    </a:solidFill>
                  </a:ln>
                  <a:solidFill>
                    <a:schemeClr val="bg1"/>
                  </a:solidFill>
                  <a:latin typeface="01フロップデザイン"/>
                  <a:ea typeface="01フロップデザイン"/>
                  <a:cs typeface="01フロップデザイン"/>
                </a:endParaRPr>
              </a:p>
            </p:txBody>
          </p:sp>
        </p:grpSp>
      </p:grpSp>
      <p:grpSp>
        <p:nvGrpSpPr>
          <p:cNvPr id="69" name="図形グループ 68"/>
          <p:cNvGrpSpPr/>
          <p:nvPr/>
        </p:nvGrpSpPr>
        <p:grpSpPr>
          <a:xfrm>
            <a:off x="5135101" y="627015"/>
            <a:ext cx="3934830" cy="5885313"/>
            <a:chOff x="750988" y="643225"/>
            <a:chExt cx="3934830" cy="5885313"/>
          </a:xfrm>
        </p:grpSpPr>
        <p:grpSp>
          <p:nvGrpSpPr>
            <p:cNvPr id="70" name="図形グループ 69"/>
            <p:cNvGrpSpPr/>
            <p:nvPr/>
          </p:nvGrpSpPr>
          <p:grpSpPr>
            <a:xfrm>
              <a:off x="750988" y="643225"/>
              <a:ext cx="3934830" cy="5885313"/>
              <a:chOff x="3076199" y="594977"/>
              <a:chExt cx="3934830" cy="5885313"/>
            </a:xfrm>
          </p:grpSpPr>
          <p:sp>
            <p:nvSpPr>
              <p:cNvPr id="133" name="正方形/長方形 132"/>
              <p:cNvSpPr/>
              <p:nvPr/>
            </p:nvSpPr>
            <p:spPr>
              <a:xfrm>
                <a:off x="3076200" y="594977"/>
                <a:ext cx="3934827" cy="5885313"/>
              </a:xfrm>
              <a:prstGeom prst="rect">
                <a:avLst/>
              </a:prstGeom>
              <a:solidFill>
                <a:schemeClr val="tx1">
                  <a:alpha val="7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4" name="直角三角形 133"/>
              <p:cNvSpPr/>
              <p:nvPr/>
            </p:nvSpPr>
            <p:spPr>
              <a:xfrm rot="5400000">
                <a:off x="1877151" y="1794030"/>
                <a:ext cx="4006904" cy="1608807"/>
              </a:xfrm>
              <a:prstGeom prst="rtTriangle">
                <a:avLst/>
              </a:prstGeom>
              <a:pattFill prst="ltDnDiag">
                <a:fgClr>
                  <a:schemeClr val="bg1"/>
                </a:fgClr>
                <a:bgClr>
                  <a:schemeClr val="accent5"/>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5" name="直角三角形 134"/>
              <p:cNvSpPr/>
              <p:nvPr/>
            </p:nvSpPr>
            <p:spPr>
              <a:xfrm rot="16200000">
                <a:off x="4223608" y="3692868"/>
                <a:ext cx="4014996" cy="1559847"/>
              </a:xfrm>
              <a:prstGeom prst="rtTriangle">
                <a:avLst/>
              </a:prstGeom>
              <a:pattFill prst="ltDnDiag">
                <a:fgClr>
                  <a:schemeClr val="bg1"/>
                </a:fgClr>
                <a:bgClr>
                  <a:schemeClr val="accent5"/>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71" name="テキスト ボックス 70"/>
            <p:cNvSpPr txBox="1"/>
            <p:nvPr/>
          </p:nvSpPr>
          <p:spPr>
            <a:xfrm>
              <a:off x="1657936" y="1084528"/>
              <a:ext cx="2241381" cy="400110"/>
            </a:xfrm>
            <a:prstGeom prst="rect">
              <a:avLst/>
            </a:prstGeom>
            <a:noFill/>
          </p:spPr>
          <p:txBody>
            <a:bodyPr wrap="none" rtlCol="0">
              <a:spAutoFit/>
            </a:bodyPr>
            <a:lstStyle/>
            <a:p>
              <a:r>
                <a:rPr kumimoji="1" lang="en-US" altLang="ja-JP" sz="2000" dirty="0" smtClean="0">
                  <a:solidFill>
                    <a:schemeClr val="bg1"/>
                  </a:solidFill>
                  <a:latin typeface="01フロップデザイン"/>
                  <a:ea typeface="01フロップデザイン"/>
                  <a:cs typeface="01フロップデザイン"/>
                </a:rPr>
                <a:t>About five balls</a:t>
              </a:r>
              <a:endParaRPr kumimoji="1" lang="ja-JP" altLang="en-US" sz="2000" dirty="0">
                <a:solidFill>
                  <a:schemeClr val="bg1"/>
                </a:solidFill>
                <a:latin typeface="01フロップデザイン"/>
                <a:ea typeface="01フロップデザイン"/>
                <a:cs typeface="01フロップデザイン"/>
              </a:endParaRPr>
            </a:p>
          </p:txBody>
        </p:sp>
        <p:grpSp>
          <p:nvGrpSpPr>
            <p:cNvPr id="72" name="図形グループ 71"/>
            <p:cNvGrpSpPr/>
            <p:nvPr/>
          </p:nvGrpSpPr>
          <p:grpSpPr>
            <a:xfrm>
              <a:off x="794909" y="1537148"/>
              <a:ext cx="3835329" cy="1470107"/>
              <a:chOff x="1284569" y="1539124"/>
              <a:chExt cx="6200035" cy="2395625"/>
            </a:xfrm>
          </p:grpSpPr>
          <p:grpSp>
            <p:nvGrpSpPr>
              <p:cNvPr id="95" name="図形グループ 94"/>
              <p:cNvGrpSpPr/>
              <p:nvPr/>
            </p:nvGrpSpPr>
            <p:grpSpPr>
              <a:xfrm>
                <a:off x="1385226" y="1695694"/>
                <a:ext cx="6099378" cy="2239055"/>
                <a:chOff x="1398108" y="1872823"/>
                <a:chExt cx="6099378" cy="2239055"/>
              </a:xfrm>
            </p:grpSpPr>
            <p:sp>
              <p:nvSpPr>
                <p:cNvPr id="121" name="正方形/長方形 120"/>
                <p:cNvSpPr/>
                <p:nvPr/>
              </p:nvSpPr>
              <p:spPr>
                <a:xfrm>
                  <a:off x="1400167" y="1872823"/>
                  <a:ext cx="6095999" cy="2225041"/>
                </a:xfrm>
                <a:prstGeom prst="rect">
                  <a:avLst/>
                </a:prstGeom>
                <a:solidFill>
                  <a:srgbClr val="FFFFFF"/>
                </a:solidFill>
                <a:ln>
                  <a:solidFill>
                    <a:schemeClr val="tx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2" name="正方形/長方形 121"/>
                <p:cNvSpPr/>
                <p:nvPr/>
              </p:nvSpPr>
              <p:spPr>
                <a:xfrm>
                  <a:off x="1401486" y="2229291"/>
                  <a:ext cx="6096000" cy="388470"/>
                </a:xfrm>
                <a:prstGeom prst="rect">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3" name="正方形/長方形 122"/>
                <p:cNvSpPr/>
                <p:nvPr/>
              </p:nvSpPr>
              <p:spPr>
                <a:xfrm>
                  <a:off x="1401486" y="2587879"/>
                  <a:ext cx="6096000" cy="388470"/>
                </a:xfrm>
                <a:prstGeom prst="rect">
                  <a:avLst/>
                </a:prstGeom>
                <a:solidFill>
                  <a:schemeClr val="accent3">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4" name="正方形/長方形 123"/>
                <p:cNvSpPr/>
                <p:nvPr/>
              </p:nvSpPr>
              <p:spPr>
                <a:xfrm>
                  <a:off x="1400167" y="2976349"/>
                  <a:ext cx="6096000" cy="388470"/>
                </a:xfrm>
                <a:prstGeom prst="rect">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5" name="正方形/長方形 124"/>
                <p:cNvSpPr/>
                <p:nvPr/>
              </p:nvSpPr>
              <p:spPr>
                <a:xfrm>
                  <a:off x="1400167" y="3334938"/>
                  <a:ext cx="6096000" cy="388470"/>
                </a:xfrm>
                <a:prstGeom prst="rect">
                  <a:avLst/>
                </a:prstGeom>
                <a:solidFill>
                  <a:schemeClr val="accent2">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6" name="正方形/長方形 125"/>
                <p:cNvSpPr/>
                <p:nvPr/>
              </p:nvSpPr>
              <p:spPr>
                <a:xfrm>
                  <a:off x="1398108" y="3723408"/>
                  <a:ext cx="6096000" cy="388470"/>
                </a:xfrm>
                <a:prstGeom prst="rect">
                  <a:avLst/>
                </a:prstGeom>
                <a:solidFill>
                  <a:srgbClr val="FFEEB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127" name="図形グループ 126"/>
                <p:cNvGrpSpPr/>
                <p:nvPr/>
              </p:nvGrpSpPr>
              <p:grpSpPr>
                <a:xfrm>
                  <a:off x="2428678" y="1872823"/>
                  <a:ext cx="4064000" cy="2225040"/>
                  <a:chOff x="2345765" y="4335062"/>
                  <a:chExt cx="4064000" cy="2225040"/>
                </a:xfrm>
              </p:grpSpPr>
              <p:cxnSp>
                <p:nvCxnSpPr>
                  <p:cNvPr id="128" name="直線コネクタ 127"/>
                  <p:cNvCxnSpPr/>
                  <p:nvPr/>
                </p:nvCxnSpPr>
                <p:spPr>
                  <a:xfrm>
                    <a:off x="2345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29" name="直線コネクタ 128"/>
                  <p:cNvCxnSpPr/>
                  <p:nvPr/>
                </p:nvCxnSpPr>
                <p:spPr>
                  <a:xfrm>
                    <a:off x="3361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0" name="直線コネクタ 129"/>
                  <p:cNvCxnSpPr/>
                  <p:nvPr/>
                </p:nvCxnSpPr>
                <p:spPr>
                  <a:xfrm>
                    <a:off x="4377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1" name="直線コネクタ 130"/>
                  <p:cNvCxnSpPr/>
                  <p:nvPr/>
                </p:nvCxnSpPr>
                <p:spPr>
                  <a:xfrm>
                    <a:off x="5393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2" name="直線コネクタ 131"/>
                  <p:cNvCxnSpPr/>
                  <p:nvPr/>
                </p:nvCxnSpPr>
                <p:spPr>
                  <a:xfrm flipH="1">
                    <a:off x="6409400" y="4335062"/>
                    <a:ext cx="365"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grpSp>
          </p:grpSp>
          <p:sp>
            <p:nvSpPr>
              <p:cNvPr id="96" name="円/楕円 95"/>
              <p:cNvSpPr/>
              <p:nvPr/>
            </p:nvSpPr>
            <p:spPr>
              <a:xfrm>
                <a:off x="1774308" y="3216298"/>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97" name="円/楕円 96"/>
              <p:cNvSpPr/>
              <p:nvPr/>
            </p:nvSpPr>
            <p:spPr>
              <a:xfrm>
                <a:off x="1767836" y="2522729"/>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98" name="円/楕円 97"/>
              <p:cNvSpPr/>
              <p:nvPr/>
            </p:nvSpPr>
            <p:spPr>
              <a:xfrm>
                <a:off x="1767302" y="2868409"/>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99" name="円/楕円 98"/>
              <p:cNvSpPr/>
              <p:nvPr/>
            </p:nvSpPr>
            <p:spPr>
              <a:xfrm>
                <a:off x="1774308" y="3615539"/>
                <a:ext cx="252000" cy="252000"/>
              </a:xfrm>
              <a:prstGeom prst="ellipse">
                <a:avLst/>
              </a:prstGeom>
              <a:gradFill flip="none" rotWithShape="1">
                <a:gsLst>
                  <a:gs pos="79000">
                    <a:srgbClr val="FF6600"/>
                  </a:gs>
                  <a:gs pos="53000">
                    <a:srgbClr val="FFFF00"/>
                  </a:gs>
                </a:gsLst>
                <a:path path="circle">
                  <a:fillToRect l="50000" t="50000" r="50000" b="50000"/>
                </a:path>
                <a:tileRect/>
              </a:gradFill>
              <a:effectLst>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00" name="円/楕円 99"/>
              <p:cNvSpPr/>
              <p:nvPr/>
            </p:nvSpPr>
            <p:spPr>
              <a:xfrm>
                <a:off x="1767836" y="2135132"/>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01" name="円/楕円 100"/>
              <p:cNvSpPr/>
              <p:nvPr/>
            </p:nvSpPr>
            <p:spPr>
              <a:xfrm>
                <a:off x="5898072" y="1738351"/>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102" name="円/楕円 101"/>
              <p:cNvSpPr/>
              <p:nvPr/>
            </p:nvSpPr>
            <p:spPr>
              <a:xfrm>
                <a:off x="3850520" y="1744787"/>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103" name="円/楕円 102"/>
              <p:cNvSpPr/>
              <p:nvPr/>
            </p:nvSpPr>
            <p:spPr>
              <a:xfrm>
                <a:off x="4836638" y="1738351"/>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104" name="円/楕円 103"/>
              <p:cNvSpPr/>
              <p:nvPr/>
            </p:nvSpPr>
            <p:spPr>
              <a:xfrm>
                <a:off x="6882189" y="1753292"/>
                <a:ext cx="252000" cy="252000"/>
              </a:xfrm>
              <a:prstGeom prst="ellipse">
                <a:avLst/>
              </a:prstGeom>
              <a:gradFill flip="none" rotWithShape="1">
                <a:gsLst>
                  <a:gs pos="79000">
                    <a:srgbClr val="FF6600"/>
                  </a:gs>
                  <a:gs pos="53000">
                    <a:srgbClr val="FFFF00"/>
                  </a:gs>
                </a:gsLst>
                <a:path path="circle">
                  <a:fillToRect l="50000" t="50000" r="50000" b="50000"/>
                </a:path>
                <a:tileRect/>
              </a:gradFill>
              <a:effectLst>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05" name="円/楕円 104"/>
              <p:cNvSpPr/>
              <p:nvPr/>
            </p:nvSpPr>
            <p:spPr>
              <a:xfrm>
                <a:off x="2793630" y="1747206"/>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09" name="テキスト ボックス 108"/>
              <p:cNvSpPr txBox="1"/>
              <p:nvPr/>
            </p:nvSpPr>
            <p:spPr>
              <a:xfrm>
                <a:off x="2622373" y="1930925"/>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110" name="テキスト ボックス 109"/>
              <p:cNvSpPr txBox="1"/>
              <p:nvPr/>
            </p:nvSpPr>
            <p:spPr>
              <a:xfrm>
                <a:off x="3699253" y="2338141"/>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111" name="テキスト ボックス 110"/>
              <p:cNvSpPr txBox="1"/>
              <p:nvPr/>
            </p:nvSpPr>
            <p:spPr>
              <a:xfrm>
                <a:off x="4699800" y="2719473"/>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112" name="テキスト ボックス 111"/>
              <p:cNvSpPr txBox="1"/>
              <p:nvPr/>
            </p:nvSpPr>
            <p:spPr>
              <a:xfrm>
                <a:off x="5727258" y="3039017"/>
                <a:ext cx="540935" cy="476822"/>
              </a:xfrm>
              <a:prstGeom prst="rect">
                <a:avLst/>
              </a:prstGeom>
              <a:noFill/>
            </p:spPr>
            <p:txBody>
              <a:bodyPr wrap="none" rtlCol="0">
                <a:spAutoFit/>
              </a:bodyPr>
              <a:lstStyle/>
              <a:p>
                <a:r>
                  <a:rPr lang="en-US" altLang="ja-JP" sz="1600" dirty="0" smtClean="0"/>
                  <a:t>◯</a:t>
                </a:r>
                <a:endParaRPr kumimoji="1" lang="ja-JP" altLang="en-US" sz="1600" dirty="0"/>
              </a:p>
            </p:txBody>
          </p:sp>
          <p:sp>
            <p:nvSpPr>
              <p:cNvPr id="113" name="テキスト ボックス 112"/>
              <p:cNvSpPr txBox="1"/>
              <p:nvPr/>
            </p:nvSpPr>
            <p:spPr>
              <a:xfrm>
                <a:off x="6734047" y="3457559"/>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114" name="テキスト ボックス 113"/>
              <p:cNvSpPr txBox="1"/>
              <p:nvPr/>
            </p:nvSpPr>
            <p:spPr>
              <a:xfrm>
                <a:off x="5735526" y="3457559"/>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115" name="テキスト ボックス 114"/>
              <p:cNvSpPr txBox="1"/>
              <p:nvPr/>
            </p:nvSpPr>
            <p:spPr>
              <a:xfrm>
                <a:off x="4675647" y="3457559"/>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116" name="テキスト ボックス 115"/>
              <p:cNvSpPr txBox="1"/>
              <p:nvPr/>
            </p:nvSpPr>
            <p:spPr>
              <a:xfrm>
                <a:off x="3695832" y="3457333"/>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117" name="テキスト ボックス 116"/>
              <p:cNvSpPr txBox="1"/>
              <p:nvPr/>
            </p:nvSpPr>
            <p:spPr>
              <a:xfrm>
                <a:off x="2649949" y="3457559"/>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118" name="テキスト ボックス 117"/>
              <p:cNvSpPr txBox="1"/>
              <p:nvPr/>
            </p:nvSpPr>
            <p:spPr>
              <a:xfrm rot="874646">
                <a:off x="1756801" y="1539124"/>
                <a:ext cx="677589" cy="433476"/>
              </a:xfrm>
              <a:prstGeom prst="rect">
                <a:avLst/>
              </a:prstGeom>
              <a:noFill/>
            </p:spPr>
            <p:txBody>
              <a:bodyPr wrap="none" rtlCol="0">
                <a:spAutoFit/>
              </a:bodyPr>
              <a:lstStyle/>
              <a:p>
                <a:r>
                  <a:rPr kumimoji="1" lang="en-US" altLang="ja-JP" sz="1400" dirty="0" smtClean="0"/>
                  <a:t>CPU</a:t>
                </a:r>
                <a:endParaRPr kumimoji="1" lang="ja-JP" altLang="en-US" sz="1400" dirty="0"/>
              </a:p>
            </p:txBody>
          </p:sp>
          <p:sp>
            <p:nvSpPr>
              <p:cNvPr id="119" name="テキスト ボックス 118"/>
              <p:cNvSpPr txBox="1"/>
              <p:nvPr/>
            </p:nvSpPr>
            <p:spPr>
              <a:xfrm rot="874646">
                <a:off x="1284569" y="1681448"/>
                <a:ext cx="702369" cy="451386"/>
              </a:xfrm>
              <a:prstGeom prst="rect">
                <a:avLst/>
              </a:prstGeom>
              <a:noFill/>
            </p:spPr>
            <p:txBody>
              <a:bodyPr wrap="none" rtlCol="0">
                <a:spAutoFit/>
              </a:bodyPr>
              <a:lstStyle/>
              <a:p>
                <a:r>
                  <a:rPr lang="en-US" altLang="ja-JP" sz="1200" dirty="0" smtClean="0"/>
                  <a:t>You</a:t>
                </a:r>
                <a:endParaRPr kumimoji="1" lang="ja-JP" altLang="en-US" sz="1200" dirty="0"/>
              </a:p>
            </p:txBody>
          </p:sp>
          <p:cxnSp>
            <p:nvCxnSpPr>
              <p:cNvPr id="120" name="直線コネクタ 119"/>
              <p:cNvCxnSpPr/>
              <p:nvPr/>
            </p:nvCxnSpPr>
            <p:spPr>
              <a:xfrm>
                <a:off x="1400167" y="1701838"/>
                <a:ext cx="1068505" cy="378159"/>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73" name="テキスト ボックス 72"/>
            <p:cNvSpPr txBox="1"/>
            <p:nvPr/>
          </p:nvSpPr>
          <p:spPr>
            <a:xfrm>
              <a:off x="1957093" y="3243405"/>
              <a:ext cx="1694540" cy="369332"/>
            </a:xfrm>
            <a:prstGeom prst="rect">
              <a:avLst/>
            </a:prstGeom>
            <a:noFill/>
          </p:spPr>
          <p:txBody>
            <a:bodyPr wrap="none" rtlCol="0">
              <a:spAutoFit/>
            </a:bodyPr>
            <a:lstStyle/>
            <a:p>
              <a:r>
                <a:rPr lang="en-US" altLang="ja-JP" dirty="0" smtClean="0">
                  <a:solidFill>
                    <a:srgbClr val="FFFFFF"/>
                  </a:solidFill>
                  <a:latin typeface="01フロップデザイン"/>
                  <a:ea typeface="01フロップデザイン"/>
                  <a:cs typeface="01フロップデザイン"/>
                </a:rPr>
                <a:t>C</a:t>
              </a:r>
              <a:r>
                <a:rPr kumimoji="1" lang="en-US" altLang="ja-JP" dirty="0" smtClean="0">
                  <a:solidFill>
                    <a:srgbClr val="FFFFFF"/>
                  </a:solidFill>
                  <a:latin typeface="01フロップデザイン"/>
                  <a:ea typeface="01フロップデザイン"/>
                  <a:cs typeface="01フロップデザイン"/>
                </a:rPr>
                <a:t>ombo Score</a:t>
              </a:r>
              <a:endParaRPr kumimoji="1" lang="ja-JP" altLang="en-US" dirty="0">
                <a:solidFill>
                  <a:srgbClr val="FFFFFF"/>
                </a:solidFill>
                <a:latin typeface="01フロップデザイン"/>
                <a:ea typeface="01フロップデザイン"/>
                <a:cs typeface="01フロップデザイン"/>
              </a:endParaRPr>
            </a:p>
          </p:txBody>
        </p:sp>
        <p:grpSp>
          <p:nvGrpSpPr>
            <p:cNvPr id="74" name="図形グループ 73"/>
            <p:cNvGrpSpPr/>
            <p:nvPr/>
          </p:nvGrpSpPr>
          <p:grpSpPr>
            <a:xfrm>
              <a:off x="1644317" y="3688319"/>
              <a:ext cx="2238566" cy="1863865"/>
              <a:chOff x="7992216" y="1307603"/>
              <a:chExt cx="2238566" cy="1863865"/>
            </a:xfrm>
          </p:grpSpPr>
          <p:grpSp>
            <p:nvGrpSpPr>
              <p:cNvPr id="75" name="図形グループ 74"/>
              <p:cNvGrpSpPr/>
              <p:nvPr/>
            </p:nvGrpSpPr>
            <p:grpSpPr>
              <a:xfrm>
                <a:off x="7992216" y="1347801"/>
                <a:ext cx="2238566" cy="1823667"/>
                <a:chOff x="7992216" y="1347801"/>
                <a:chExt cx="2238566" cy="1823667"/>
              </a:xfrm>
            </p:grpSpPr>
            <p:sp>
              <p:nvSpPr>
                <p:cNvPr id="78" name="正方形/長方形 77"/>
                <p:cNvSpPr/>
                <p:nvPr/>
              </p:nvSpPr>
              <p:spPr>
                <a:xfrm>
                  <a:off x="7992216" y="1347801"/>
                  <a:ext cx="2238566" cy="299593"/>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79" name="図形グループ 78"/>
                <p:cNvGrpSpPr/>
                <p:nvPr/>
              </p:nvGrpSpPr>
              <p:grpSpPr>
                <a:xfrm>
                  <a:off x="7992216" y="1659406"/>
                  <a:ext cx="2238566" cy="1484094"/>
                  <a:chOff x="7992216" y="1659406"/>
                  <a:chExt cx="3888000" cy="1484094"/>
                </a:xfrm>
              </p:grpSpPr>
              <p:sp>
                <p:nvSpPr>
                  <p:cNvPr id="90" name="正方形/長方形 89"/>
                  <p:cNvSpPr/>
                  <p:nvPr/>
                </p:nvSpPr>
                <p:spPr>
                  <a:xfrm>
                    <a:off x="7992216" y="1659406"/>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1" name="正方形/長方形 90"/>
                  <p:cNvSpPr/>
                  <p:nvPr/>
                </p:nvSpPr>
                <p:spPr>
                  <a:xfrm>
                    <a:off x="7992216" y="1961892"/>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2" name="正方形/長方形 91"/>
                  <p:cNvSpPr/>
                  <p:nvPr/>
                </p:nvSpPr>
                <p:spPr>
                  <a:xfrm>
                    <a:off x="7992216" y="2251655"/>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3" name="正方形/長方形 92"/>
                  <p:cNvSpPr/>
                  <p:nvPr/>
                </p:nvSpPr>
                <p:spPr>
                  <a:xfrm>
                    <a:off x="7992216" y="2549464"/>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4" name="正方形/長方形 93"/>
                  <p:cNvSpPr/>
                  <p:nvPr/>
                </p:nvSpPr>
                <p:spPr>
                  <a:xfrm>
                    <a:off x="7992216" y="2843907"/>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80" name="テキスト ボックス 79"/>
                <p:cNvSpPr txBox="1"/>
                <p:nvPr/>
              </p:nvSpPr>
              <p:spPr>
                <a:xfrm>
                  <a:off x="8052173" y="1651222"/>
                  <a:ext cx="1127770"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×1</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81" name="テキスト ボックス 80"/>
                <p:cNvSpPr txBox="1"/>
                <p:nvPr/>
              </p:nvSpPr>
              <p:spPr>
                <a:xfrm>
                  <a:off x="8036685" y="1955881"/>
                  <a:ext cx="1166370"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×2</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82" name="テキスト ボックス 81"/>
                <p:cNvSpPr txBox="1"/>
                <p:nvPr/>
              </p:nvSpPr>
              <p:spPr>
                <a:xfrm>
                  <a:off x="8036685" y="2258612"/>
                  <a:ext cx="1169243"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×3</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83" name="テキスト ボックス 82"/>
                <p:cNvSpPr txBox="1"/>
                <p:nvPr/>
              </p:nvSpPr>
              <p:spPr>
                <a:xfrm>
                  <a:off x="8036685" y="2554094"/>
                  <a:ext cx="1168704"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×4</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84" name="テキスト ボックス 83"/>
                <p:cNvSpPr txBox="1"/>
                <p:nvPr/>
              </p:nvSpPr>
              <p:spPr>
                <a:xfrm>
                  <a:off x="8018351" y="2845873"/>
                  <a:ext cx="1236389"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a:t>
                  </a:r>
                  <a:r>
                    <a:rPr lang="en-US" altLang="ja-JP" sz="1400" dirty="0" smtClean="0">
                      <a:ln>
                        <a:solidFill>
                          <a:srgbClr val="FF0000"/>
                        </a:solidFill>
                      </a:ln>
                      <a:solidFill>
                        <a:srgbClr val="BA82FF"/>
                      </a:solidFill>
                      <a:latin typeface="01フロップデザイン"/>
                      <a:ea typeface="01フロップデザイン"/>
                      <a:cs typeface="01フロップデザイン"/>
                    </a:rPr>
                    <a:t>Max</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85" name="テキスト ボックス 84"/>
                <p:cNvSpPr txBox="1"/>
                <p:nvPr/>
              </p:nvSpPr>
              <p:spPr>
                <a:xfrm>
                  <a:off x="9398094" y="1633229"/>
                  <a:ext cx="667670"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+ 50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86" name="テキスト ボックス 85"/>
                <p:cNvSpPr txBox="1"/>
                <p:nvPr/>
              </p:nvSpPr>
              <p:spPr>
                <a:xfrm>
                  <a:off x="9399498" y="1940391"/>
                  <a:ext cx="775392"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+ 100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87" name="テキスト ボックス 86"/>
                <p:cNvSpPr txBox="1"/>
                <p:nvPr/>
              </p:nvSpPr>
              <p:spPr>
                <a:xfrm>
                  <a:off x="9411276" y="2222901"/>
                  <a:ext cx="756720"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+ 150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88" name="テキスト ボックス 87"/>
                <p:cNvSpPr txBox="1"/>
                <p:nvPr/>
              </p:nvSpPr>
              <p:spPr>
                <a:xfrm>
                  <a:off x="9396335" y="2521378"/>
                  <a:ext cx="819506"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+ 200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89" name="テキスト ボックス 88"/>
                <p:cNvSpPr txBox="1"/>
                <p:nvPr/>
              </p:nvSpPr>
              <p:spPr>
                <a:xfrm>
                  <a:off x="9395788" y="2832914"/>
                  <a:ext cx="814582"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+ 500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grpSp>
          <p:sp>
            <p:nvSpPr>
              <p:cNvPr id="76" name="テキスト ボックス 75"/>
              <p:cNvSpPr txBox="1"/>
              <p:nvPr/>
            </p:nvSpPr>
            <p:spPr>
              <a:xfrm>
                <a:off x="7996527" y="1354591"/>
                <a:ext cx="1469940" cy="338554"/>
              </a:xfrm>
              <a:prstGeom prst="rect">
                <a:avLst/>
              </a:prstGeom>
              <a:noFill/>
            </p:spPr>
            <p:txBody>
              <a:bodyPr wrap="none" rtlCol="0">
                <a:spAutoFit/>
              </a:bodyPr>
              <a:lstStyle/>
              <a:p>
                <a:r>
                  <a:rPr kumimoji="1" lang="en-US" altLang="ja-JP" sz="1600" dirty="0" smtClean="0">
                    <a:latin typeface="01フロップデザイン"/>
                    <a:ea typeface="01フロップデザイン"/>
                    <a:cs typeface="01フロップデザイン"/>
                  </a:rPr>
                  <a:t>None combo</a:t>
                </a:r>
                <a:endParaRPr kumimoji="1" lang="ja-JP" altLang="en-US" sz="1600" dirty="0">
                  <a:latin typeface="01フロップデザイン"/>
                  <a:ea typeface="01フロップデザイン"/>
                  <a:cs typeface="01フロップデザイン"/>
                </a:endParaRPr>
              </a:p>
            </p:txBody>
          </p:sp>
          <p:sp>
            <p:nvSpPr>
              <p:cNvPr id="77" name="テキスト ボックス 76"/>
              <p:cNvSpPr txBox="1"/>
              <p:nvPr/>
            </p:nvSpPr>
            <p:spPr>
              <a:xfrm>
                <a:off x="9477892" y="1307603"/>
                <a:ext cx="615399" cy="369332"/>
              </a:xfrm>
              <a:prstGeom prst="rect">
                <a:avLst/>
              </a:prstGeom>
              <a:noFill/>
              <a:ln>
                <a:noFill/>
              </a:ln>
            </p:spPr>
            <p:txBody>
              <a:bodyPr wrap="none" rtlCol="0">
                <a:spAutoFit/>
              </a:bodyPr>
              <a:lstStyle/>
              <a:p>
                <a:r>
                  <a:rPr lang="en-US" altLang="ja-JP" dirty="0" smtClean="0">
                    <a:ln>
                      <a:solidFill>
                        <a:schemeClr val="tx1"/>
                      </a:solidFill>
                    </a:ln>
                    <a:solidFill>
                      <a:schemeClr val="bg1"/>
                    </a:solidFill>
                    <a:latin typeface="01フロップデザイン"/>
                    <a:ea typeface="01フロップデザイン"/>
                    <a:cs typeface="01フロップデザイン"/>
                  </a:rPr>
                  <a:t>100</a:t>
                </a:r>
                <a:endParaRPr kumimoji="1" lang="ja-JP" altLang="en-US" dirty="0">
                  <a:ln>
                    <a:solidFill>
                      <a:schemeClr val="tx1"/>
                    </a:solidFill>
                  </a:ln>
                  <a:solidFill>
                    <a:schemeClr val="bg1"/>
                  </a:solidFill>
                  <a:latin typeface="01フロップデザイン"/>
                  <a:ea typeface="01フロップデザイン"/>
                  <a:cs typeface="01フロップデザイン"/>
                </a:endParaRPr>
              </a:p>
            </p:txBody>
          </p:sp>
        </p:grpSp>
      </p:grpSp>
    </p:spTree>
    <p:extLst>
      <p:ext uri="{BB962C8B-B14F-4D97-AF65-F5344CB8AC3E}">
        <p14:creationId xmlns:p14="http://schemas.microsoft.com/office/powerpoint/2010/main" val="7402428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図形グループ 105"/>
          <p:cNvGrpSpPr/>
          <p:nvPr/>
        </p:nvGrpSpPr>
        <p:grpSpPr>
          <a:xfrm>
            <a:off x="2623894" y="142119"/>
            <a:ext cx="1876672" cy="501110"/>
            <a:chOff x="8023413" y="2184651"/>
            <a:chExt cx="2622566" cy="822092"/>
          </a:xfrm>
        </p:grpSpPr>
        <p:sp>
          <p:nvSpPr>
            <p:cNvPr id="107" name="円/楕円 106"/>
            <p:cNvSpPr/>
            <p:nvPr/>
          </p:nvSpPr>
          <p:spPr>
            <a:xfrm>
              <a:off x="8023413" y="2184651"/>
              <a:ext cx="2622566" cy="822092"/>
            </a:xfrm>
            <a:prstGeom prst="ellipse">
              <a:avLst/>
            </a:prstGeom>
            <a:solidFill>
              <a:schemeClr val="tx1">
                <a:lumMod val="75000"/>
                <a:lumOff val="25000"/>
              </a:schemeClr>
            </a:solidFill>
            <a:ln w="38100" cap="rnd" cmpd="sng">
              <a:solidFill>
                <a:schemeClr val="accent4">
                  <a:alpha val="40000"/>
                </a:scheme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108" name="テキスト ボックス 107"/>
            <p:cNvSpPr txBox="1"/>
            <p:nvPr/>
          </p:nvSpPr>
          <p:spPr>
            <a:xfrm>
              <a:off x="8121583" y="2284304"/>
              <a:ext cx="2252562" cy="605905"/>
            </a:xfrm>
            <a:prstGeom prst="rect">
              <a:avLst/>
            </a:prstGeom>
            <a:noFill/>
          </p:spPr>
          <p:txBody>
            <a:bodyPr wrap="none" rtlCol="0">
              <a:spAutoFit/>
            </a:bodyPr>
            <a:lstStyle/>
            <a:p>
              <a:pPr algn="r"/>
              <a:r>
                <a:rPr lang="en-US" altLang="ja-JP" dirty="0" smtClean="0">
                  <a:solidFill>
                    <a:schemeClr val="bg1"/>
                  </a:solidFill>
                  <a:latin typeface="03スマートフォントUI"/>
                  <a:ea typeface="03スマートフォントUI"/>
                  <a:cs typeface="03スマートフォントUI"/>
                </a:rPr>
                <a:t>How to play</a:t>
              </a:r>
              <a:endParaRPr kumimoji="1" lang="ja-JP" altLang="en-US" dirty="0">
                <a:solidFill>
                  <a:schemeClr val="bg1"/>
                </a:solidFill>
                <a:latin typeface="03スマートフォントUI"/>
                <a:ea typeface="03スマートフォントUI"/>
                <a:cs typeface="03スマートフォントUI"/>
              </a:endParaRPr>
            </a:p>
          </p:txBody>
        </p:sp>
      </p:grpSp>
      <p:grpSp>
        <p:nvGrpSpPr>
          <p:cNvPr id="14" name="図形グループ 13"/>
          <p:cNvGrpSpPr/>
          <p:nvPr/>
        </p:nvGrpSpPr>
        <p:grpSpPr>
          <a:xfrm>
            <a:off x="750988" y="643225"/>
            <a:ext cx="3934830" cy="5885313"/>
            <a:chOff x="3076199" y="594977"/>
            <a:chExt cx="3934830" cy="5885313"/>
          </a:xfrm>
        </p:grpSpPr>
        <p:sp>
          <p:nvSpPr>
            <p:cNvPr id="4" name="正方形/長方形 3"/>
            <p:cNvSpPr/>
            <p:nvPr/>
          </p:nvSpPr>
          <p:spPr>
            <a:xfrm>
              <a:off x="3076200" y="594977"/>
              <a:ext cx="3934827" cy="5885313"/>
            </a:xfrm>
            <a:prstGeom prst="rect">
              <a:avLst/>
            </a:prstGeom>
            <a:solidFill>
              <a:schemeClr val="tx1">
                <a:alpha val="7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 name="直角三角形 8"/>
            <p:cNvSpPr/>
            <p:nvPr/>
          </p:nvSpPr>
          <p:spPr>
            <a:xfrm rot="5400000">
              <a:off x="1877151" y="1794030"/>
              <a:ext cx="4006904" cy="1608807"/>
            </a:xfrm>
            <a:prstGeom prst="rtTriangle">
              <a:avLst/>
            </a:prstGeom>
            <a:pattFill prst="ltDnDiag">
              <a:fgClr>
                <a:schemeClr val="bg1"/>
              </a:fgClr>
              <a:bgClr>
                <a:schemeClr val="accent5"/>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直角三角形 12"/>
            <p:cNvSpPr/>
            <p:nvPr/>
          </p:nvSpPr>
          <p:spPr>
            <a:xfrm rot="16200000">
              <a:off x="4223608" y="3692868"/>
              <a:ext cx="4014996" cy="1559847"/>
            </a:xfrm>
            <a:prstGeom prst="rtTriangle">
              <a:avLst/>
            </a:prstGeom>
            <a:pattFill prst="ltDnDiag">
              <a:fgClr>
                <a:schemeClr val="bg1"/>
              </a:fgClr>
              <a:bgClr>
                <a:schemeClr val="accent5"/>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2" name="テキスト ボックス 21"/>
          <p:cNvSpPr txBox="1"/>
          <p:nvPr/>
        </p:nvSpPr>
        <p:spPr>
          <a:xfrm>
            <a:off x="1657936" y="1084528"/>
            <a:ext cx="2236510" cy="400110"/>
          </a:xfrm>
          <a:prstGeom prst="rect">
            <a:avLst/>
          </a:prstGeom>
          <a:noFill/>
        </p:spPr>
        <p:txBody>
          <a:bodyPr wrap="none" rtlCol="0">
            <a:spAutoFit/>
          </a:bodyPr>
          <a:lstStyle/>
          <a:p>
            <a:r>
              <a:rPr kumimoji="1" lang="ja-JP" altLang="en-US" sz="2000" dirty="0" smtClean="0">
                <a:solidFill>
                  <a:schemeClr val="bg1"/>
                </a:solidFill>
                <a:latin typeface="01フロップデザイン"/>
                <a:ea typeface="01フロップデザイン"/>
                <a:cs typeface="01フロップデザイン"/>
              </a:rPr>
              <a:t>ボール相性早見表</a:t>
            </a:r>
            <a:endParaRPr kumimoji="1" lang="ja-JP" altLang="en-US" sz="2000" dirty="0">
              <a:solidFill>
                <a:schemeClr val="bg1"/>
              </a:solidFill>
              <a:latin typeface="01フロップデザイン"/>
              <a:ea typeface="01フロップデザイン"/>
              <a:cs typeface="01フロップデザイン"/>
            </a:endParaRPr>
          </a:p>
        </p:txBody>
      </p:sp>
      <p:sp>
        <p:nvSpPr>
          <p:cNvPr id="3" name="テキスト ボックス 2"/>
          <p:cNvSpPr txBox="1"/>
          <p:nvPr/>
        </p:nvSpPr>
        <p:spPr>
          <a:xfrm>
            <a:off x="2055028" y="3235336"/>
            <a:ext cx="1338828" cy="369332"/>
          </a:xfrm>
          <a:prstGeom prst="rect">
            <a:avLst/>
          </a:prstGeom>
          <a:noFill/>
        </p:spPr>
        <p:txBody>
          <a:bodyPr wrap="none" rtlCol="0">
            <a:spAutoFit/>
          </a:bodyPr>
          <a:lstStyle/>
          <a:p>
            <a:r>
              <a:rPr kumimoji="1" lang="ja-JP" altLang="en-US" dirty="0" smtClean="0">
                <a:solidFill>
                  <a:srgbClr val="FFFFFF"/>
                </a:solidFill>
                <a:latin typeface="01フロップデザイン"/>
                <a:ea typeface="01フロップデザイン"/>
                <a:cs typeface="01フロップデザイン"/>
              </a:rPr>
              <a:t>コンボ得点</a:t>
            </a:r>
            <a:endParaRPr kumimoji="1" lang="ja-JP" altLang="en-US" dirty="0">
              <a:solidFill>
                <a:srgbClr val="FFFFFF"/>
              </a:solidFill>
              <a:latin typeface="01フロップデザイン"/>
              <a:ea typeface="01フロップデザイン"/>
              <a:cs typeface="01フロップデザイン"/>
            </a:endParaRPr>
          </a:p>
        </p:txBody>
      </p:sp>
      <p:grpSp>
        <p:nvGrpSpPr>
          <p:cNvPr id="23" name="図形グループ 22"/>
          <p:cNvGrpSpPr/>
          <p:nvPr/>
        </p:nvGrpSpPr>
        <p:grpSpPr>
          <a:xfrm>
            <a:off x="1644317" y="3688319"/>
            <a:ext cx="2238566" cy="1863865"/>
            <a:chOff x="7992216" y="1307603"/>
            <a:chExt cx="2238566" cy="1863865"/>
          </a:xfrm>
        </p:grpSpPr>
        <p:grpSp>
          <p:nvGrpSpPr>
            <p:cNvPr id="18" name="図形グループ 17"/>
            <p:cNvGrpSpPr/>
            <p:nvPr/>
          </p:nvGrpSpPr>
          <p:grpSpPr>
            <a:xfrm>
              <a:off x="7992216" y="1347801"/>
              <a:ext cx="2238566" cy="1823667"/>
              <a:chOff x="7992216" y="1347801"/>
              <a:chExt cx="2238566" cy="1823667"/>
            </a:xfrm>
          </p:grpSpPr>
          <p:sp>
            <p:nvSpPr>
              <p:cNvPr id="204" name="正方形/長方形 203"/>
              <p:cNvSpPr/>
              <p:nvPr/>
            </p:nvSpPr>
            <p:spPr>
              <a:xfrm>
                <a:off x="7992216" y="1347801"/>
                <a:ext cx="2238566" cy="299593"/>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17" name="図形グループ 16"/>
              <p:cNvGrpSpPr/>
              <p:nvPr/>
            </p:nvGrpSpPr>
            <p:grpSpPr>
              <a:xfrm>
                <a:off x="7992216" y="1659406"/>
                <a:ext cx="2238566" cy="1484094"/>
                <a:chOff x="7992216" y="1659406"/>
                <a:chExt cx="3888000" cy="1484094"/>
              </a:xfrm>
            </p:grpSpPr>
            <p:sp>
              <p:nvSpPr>
                <p:cNvPr id="16" name="正方形/長方形 15"/>
                <p:cNvSpPr/>
                <p:nvPr/>
              </p:nvSpPr>
              <p:spPr>
                <a:xfrm>
                  <a:off x="7992216" y="1659406"/>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0" name="正方形/長方形 199"/>
                <p:cNvSpPr/>
                <p:nvPr/>
              </p:nvSpPr>
              <p:spPr>
                <a:xfrm>
                  <a:off x="7992216" y="1961892"/>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1" name="正方形/長方形 200"/>
                <p:cNvSpPr/>
                <p:nvPr/>
              </p:nvSpPr>
              <p:spPr>
                <a:xfrm>
                  <a:off x="7992216" y="2251655"/>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2" name="正方形/長方形 201"/>
                <p:cNvSpPr/>
                <p:nvPr/>
              </p:nvSpPr>
              <p:spPr>
                <a:xfrm>
                  <a:off x="7992216" y="2549464"/>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3" name="正方形/長方形 202"/>
                <p:cNvSpPr/>
                <p:nvPr/>
              </p:nvSpPr>
              <p:spPr>
                <a:xfrm>
                  <a:off x="7992216" y="2843907"/>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5" name="テキスト ボックス 4"/>
              <p:cNvSpPr txBox="1"/>
              <p:nvPr/>
            </p:nvSpPr>
            <p:spPr>
              <a:xfrm>
                <a:off x="8052173" y="1651222"/>
                <a:ext cx="1127770"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×1</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92" name="テキスト ボックス 191"/>
              <p:cNvSpPr txBox="1"/>
              <p:nvPr/>
            </p:nvSpPr>
            <p:spPr>
              <a:xfrm>
                <a:off x="8036685" y="1955881"/>
                <a:ext cx="1166370"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×2</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93" name="テキスト ボックス 192"/>
              <p:cNvSpPr txBox="1"/>
              <p:nvPr/>
            </p:nvSpPr>
            <p:spPr>
              <a:xfrm>
                <a:off x="8036685" y="2258612"/>
                <a:ext cx="1169243"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×3</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94" name="テキスト ボックス 193"/>
              <p:cNvSpPr txBox="1"/>
              <p:nvPr/>
            </p:nvSpPr>
            <p:spPr>
              <a:xfrm>
                <a:off x="8036685" y="2554094"/>
                <a:ext cx="1168704"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×4</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95" name="テキスト ボックス 194"/>
              <p:cNvSpPr txBox="1"/>
              <p:nvPr/>
            </p:nvSpPr>
            <p:spPr>
              <a:xfrm>
                <a:off x="8018351" y="2845873"/>
                <a:ext cx="1236389"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a:t>
                </a:r>
                <a:r>
                  <a:rPr lang="en-US" altLang="ja-JP" sz="1400" dirty="0" smtClean="0">
                    <a:ln>
                      <a:solidFill>
                        <a:srgbClr val="FF0000"/>
                      </a:solidFill>
                    </a:ln>
                    <a:solidFill>
                      <a:srgbClr val="BA82FF"/>
                    </a:solidFill>
                    <a:latin typeface="01フロップデザイン"/>
                    <a:ea typeface="01フロップデザイン"/>
                    <a:cs typeface="01フロップデザイン"/>
                  </a:rPr>
                  <a:t>Max</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7" name="テキスト ボックス 6"/>
              <p:cNvSpPr txBox="1"/>
              <p:nvPr/>
            </p:nvSpPr>
            <p:spPr>
              <a:xfrm>
                <a:off x="9398094" y="1633229"/>
                <a:ext cx="667670"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+ 50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196" name="テキスト ボックス 195"/>
              <p:cNvSpPr txBox="1"/>
              <p:nvPr/>
            </p:nvSpPr>
            <p:spPr>
              <a:xfrm>
                <a:off x="9399498" y="1940391"/>
                <a:ext cx="775392"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+ 100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197" name="テキスト ボックス 196"/>
              <p:cNvSpPr txBox="1"/>
              <p:nvPr/>
            </p:nvSpPr>
            <p:spPr>
              <a:xfrm>
                <a:off x="9411276" y="2222901"/>
                <a:ext cx="756720"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+ 150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198" name="テキスト ボックス 197"/>
              <p:cNvSpPr txBox="1"/>
              <p:nvPr/>
            </p:nvSpPr>
            <p:spPr>
              <a:xfrm>
                <a:off x="9396335" y="2521378"/>
                <a:ext cx="819506"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+ 200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199" name="テキスト ボックス 198"/>
              <p:cNvSpPr txBox="1"/>
              <p:nvPr/>
            </p:nvSpPr>
            <p:spPr>
              <a:xfrm>
                <a:off x="9395788" y="2832914"/>
                <a:ext cx="814582"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+ 500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grpSp>
        <p:sp>
          <p:nvSpPr>
            <p:cNvPr id="19" name="テキスト ボックス 18"/>
            <p:cNvSpPr txBox="1"/>
            <p:nvPr/>
          </p:nvSpPr>
          <p:spPr>
            <a:xfrm>
              <a:off x="8037232" y="1330021"/>
              <a:ext cx="1210588" cy="338554"/>
            </a:xfrm>
            <a:prstGeom prst="rect">
              <a:avLst/>
            </a:prstGeom>
            <a:noFill/>
          </p:spPr>
          <p:txBody>
            <a:bodyPr wrap="none" rtlCol="0">
              <a:spAutoFit/>
            </a:bodyPr>
            <a:lstStyle/>
            <a:p>
              <a:r>
                <a:rPr kumimoji="1" lang="ja-JP" altLang="en-US" sz="1600" dirty="0" smtClean="0">
                  <a:latin typeface="01フロップデザイン"/>
                  <a:ea typeface="01フロップデザイン"/>
                  <a:cs typeface="01フロップデザイン"/>
                </a:rPr>
                <a:t>コンボなし</a:t>
              </a:r>
              <a:endParaRPr kumimoji="1" lang="ja-JP" altLang="en-US" sz="1600" dirty="0">
                <a:latin typeface="01フロップデザイン"/>
                <a:ea typeface="01フロップデザイン"/>
                <a:cs typeface="01フロップデザイン"/>
              </a:endParaRPr>
            </a:p>
          </p:txBody>
        </p:sp>
        <p:sp>
          <p:nvSpPr>
            <p:cNvPr id="20" name="テキスト ボックス 19"/>
            <p:cNvSpPr txBox="1"/>
            <p:nvPr/>
          </p:nvSpPr>
          <p:spPr>
            <a:xfrm>
              <a:off x="9477892" y="1307603"/>
              <a:ext cx="615399" cy="369332"/>
            </a:xfrm>
            <a:prstGeom prst="rect">
              <a:avLst/>
            </a:prstGeom>
            <a:noFill/>
            <a:ln>
              <a:noFill/>
            </a:ln>
          </p:spPr>
          <p:txBody>
            <a:bodyPr wrap="none" rtlCol="0">
              <a:spAutoFit/>
            </a:bodyPr>
            <a:lstStyle/>
            <a:p>
              <a:r>
                <a:rPr lang="en-US" altLang="ja-JP" dirty="0" smtClean="0">
                  <a:ln>
                    <a:solidFill>
                      <a:schemeClr val="tx1"/>
                    </a:solidFill>
                  </a:ln>
                  <a:solidFill>
                    <a:schemeClr val="bg1"/>
                  </a:solidFill>
                  <a:latin typeface="01フロップデザイン"/>
                  <a:ea typeface="01フロップデザイン"/>
                  <a:cs typeface="01フロップデザイン"/>
                </a:rPr>
                <a:t>100</a:t>
              </a:r>
              <a:endParaRPr kumimoji="1" lang="ja-JP" altLang="en-US" dirty="0">
                <a:ln>
                  <a:solidFill>
                    <a:schemeClr val="tx1"/>
                  </a:solidFill>
                </a:ln>
                <a:solidFill>
                  <a:schemeClr val="bg1"/>
                </a:solidFill>
                <a:latin typeface="01フロップデザイン"/>
                <a:ea typeface="01フロップデザイン"/>
                <a:cs typeface="01フロップデザイン"/>
              </a:endParaRPr>
            </a:p>
          </p:txBody>
        </p:sp>
      </p:grpSp>
      <p:grpSp>
        <p:nvGrpSpPr>
          <p:cNvPr id="191" name="図形グループ 190"/>
          <p:cNvGrpSpPr/>
          <p:nvPr/>
        </p:nvGrpSpPr>
        <p:grpSpPr>
          <a:xfrm>
            <a:off x="9612728" y="2984394"/>
            <a:ext cx="4042245" cy="1375429"/>
            <a:chOff x="422454" y="187658"/>
            <a:chExt cx="8285537" cy="2361816"/>
          </a:xfrm>
        </p:grpSpPr>
        <p:sp>
          <p:nvSpPr>
            <p:cNvPr id="205" name="正方形/長方形 204"/>
            <p:cNvSpPr/>
            <p:nvPr/>
          </p:nvSpPr>
          <p:spPr>
            <a:xfrm>
              <a:off x="678669" y="275324"/>
              <a:ext cx="8029322" cy="2242715"/>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06" name="正方形/長方形 205"/>
            <p:cNvSpPr/>
            <p:nvPr/>
          </p:nvSpPr>
          <p:spPr>
            <a:xfrm>
              <a:off x="679991" y="631792"/>
              <a:ext cx="8028000" cy="388471"/>
            </a:xfrm>
            <a:prstGeom prst="rect">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07" name="正方形/長方形 206"/>
            <p:cNvSpPr/>
            <p:nvPr/>
          </p:nvSpPr>
          <p:spPr>
            <a:xfrm>
              <a:off x="679991" y="990380"/>
              <a:ext cx="8028000" cy="388471"/>
            </a:xfrm>
            <a:prstGeom prst="rect">
              <a:avLst/>
            </a:prstGeom>
            <a:solidFill>
              <a:schemeClr val="accent3">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08" name="正方形/長方形 207"/>
            <p:cNvSpPr/>
            <p:nvPr/>
          </p:nvSpPr>
          <p:spPr>
            <a:xfrm>
              <a:off x="678671" y="1378853"/>
              <a:ext cx="8028000" cy="388471"/>
            </a:xfrm>
            <a:prstGeom prst="rect">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09" name="正方形/長方形 208"/>
            <p:cNvSpPr/>
            <p:nvPr/>
          </p:nvSpPr>
          <p:spPr>
            <a:xfrm>
              <a:off x="678671" y="1737443"/>
              <a:ext cx="8028000" cy="388471"/>
            </a:xfrm>
            <a:prstGeom prst="rect">
              <a:avLst/>
            </a:prstGeom>
            <a:solidFill>
              <a:schemeClr val="accent2">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0" name="正方形/長方形 209"/>
            <p:cNvSpPr/>
            <p:nvPr/>
          </p:nvSpPr>
          <p:spPr>
            <a:xfrm>
              <a:off x="676613" y="2129566"/>
              <a:ext cx="8028000" cy="388471"/>
            </a:xfrm>
            <a:prstGeom prst="rect">
              <a:avLst/>
            </a:prstGeom>
            <a:solidFill>
              <a:srgbClr val="FFEEB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1" name="円/楕円 210"/>
            <p:cNvSpPr/>
            <p:nvPr/>
          </p:nvSpPr>
          <p:spPr>
            <a:xfrm>
              <a:off x="1050393" y="1795931"/>
              <a:ext cx="252001"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212" name="円/楕円 211"/>
            <p:cNvSpPr/>
            <p:nvPr/>
          </p:nvSpPr>
          <p:spPr>
            <a:xfrm>
              <a:off x="1059223" y="1102361"/>
              <a:ext cx="252001"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213" name="円/楕円 212"/>
            <p:cNvSpPr/>
            <p:nvPr/>
          </p:nvSpPr>
          <p:spPr>
            <a:xfrm>
              <a:off x="1058688" y="1448042"/>
              <a:ext cx="252001"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214" name="円/楕円 213"/>
            <p:cNvSpPr/>
            <p:nvPr/>
          </p:nvSpPr>
          <p:spPr>
            <a:xfrm>
              <a:off x="1065694" y="2190336"/>
              <a:ext cx="252001" cy="252000"/>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215" name="円/楕円 214"/>
            <p:cNvSpPr/>
            <p:nvPr/>
          </p:nvSpPr>
          <p:spPr>
            <a:xfrm>
              <a:off x="1059223" y="714763"/>
              <a:ext cx="252001"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216" name="円/楕円 215"/>
            <p:cNvSpPr/>
            <p:nvPr/>
          </p:nvSpPr>
          <p:spPr>
            <a:xfrm>
              <a:off x="5189458" y="317979"/>
              <a:ext cx="252001"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217" name="円/楕円 216"/>
            <p:cNvSpPr/>
            <p:nvPr/>
          </p:nvSpPr>
          <p:spPr>
            <a:xfrm>
              <a:off x="3141907" y="324415"/>
              <a:ext cx="252001"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218" name="円/楕円 217"/>
            <p:cNvSpPr/>
            <p:nvPr/>
          </p:nvSpPr>
          <p:spPr>
            <a:xfrm>
              <a:off x="4128025" y="317979"/>
              <a:ext cx="252001"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219" name="円/楕円 218"/>
            <p:cNvSpPr/>
            <p:nvPr/>
          </p:nvSpPr>
          <p:spPr>
            <a:xfrm>
              <a:off x="2085016" y="326835"/>
              <a:ext cx="252001"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220" name="テキスト ボックス 219"/>
            <p:cNvSpPr txBox="1"/>
            <p:nvPr/>
          </p:nvSpPr>
          <p:spPr>
            <a:xfrm rot="874646">
              <a:off x="930600" y="187658"/>
              <a:ext cx="1009378" cy="441747"/>
            </a:xfrm>
            <a:prstGeom prst="rect">
              <a:avLst/>
            </a:prstGeom>
            <a:noFill/>
          </p:spPr>
          <p:txBody>
            <a:bodyPr wrap="none" rtlCol="0">
              <a:spAutoFit/>
            </a:bodyPr>
            <a:lstStyle/>
            <a:p>
              <a:r>
                <a:rPr lang="ja-JP" altLang="en-US" sz="1200" dirty="0" smtClean="0"/>
                <a:t>相手</a:t>
              </a:r>
              <a:endParaRPr kumimoji="1" lang="ja-JP" altLang="en-US" sz="1200" dirty="0"/>
            </a:p>
          </p:txBody>
        </p:sp>
        <p:sp>
          <p:nvSpPr>
            <p:cNvPr id="221" name="テキスト ボックス 220"/>
            <p:cNvSpPr txBox="1"/>
            <p:nvPr/>
          </p:nvSpPr>
          <p:spPr>
            <a:xfrm rot="874646">
              <a:off x="422454" y="265896"/>
              <a:ext cx="1009378" cy="441747"/>
            </a:xfrm>
            <a:prstGeom prst="rect">
              <a:avLst/>
            </a:prstGeom>
            <a:noFill/>
          </p:spPr>
          <p:txBody>
            <a:bodyPr wrap="none" rtlCol="0">
              <a:spAutoFit/>
            </a:bodyPr>
            <a:lstStyle/>
            <a:p>
              <a:r>
                <a:rPr lang="ja-JP" altLang="en-US" sz="1200" dirty="0" smtClean="0"/>
                <a:t>自分</a:t>
              </a:r>
              <a:endParaRPr kumimoji="1" lang="ja-JP" altLang="en-US" sz="1200" dirty="0"/>
            </a:p>
          </p:txBody>
        </p:sp>
        <p:cxnSp>
          <p:nvCxnSpPr>
            <p:cNvPr id="222" name="直線コネクタ 221"/>
            <p:cNvCxnSpPr/>
            <p:nvPr/>
          </p:nvCxnSpPr>
          <p:spPr>
            <a:xfrm>
              <a:off x="691554" y="281465"/>
              <a:ext cx="1068505" cy="378161"/>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23" name="円/楕円 222"/>
            <p:cNvSpPr/>
            <p:nvPr/>
          </p:nvSpPr>
          <p:spPr>
            <a:xfrm>
              <a:off x="8103306" y="333393"/>
              <a:ext cx="252001" cy="252000"/>
            </a:xfrm>
            <a:prstGeom prst="ellipse">
              <a:avLst/>
            </a:prstGeom>
            <a:gradFill flip="none" rotWithShape="1">
              <a:gsLst>
                <a:gs pos="71000">
                  <a:schemeClr val="accent4">
                    <a:tint val="100000"/>
                    <a:shade val="100000"/>
                    <a:satMod val="130000"/>
                  </a:schemeClr>
                </a:gs>
                <a:gs pos="0">
                  <a:schemeClr val="accent4">
                    <a:tint val="50000"/>
                    <a:shade val="100000"/>
                    <a:satMod val="350000"/>
                  </a:schemeClr>
                </a:gs>
              </a:gsLst>
              <a:path path="circle">
                <a:fillToRect l="50000" t="50000" r="50000" b="50000"/>
              </a:path>
              <a:tileRect/>
            </a:gradFill>
            <a:effectLst>
              <a:glow rad="1016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224" name="円/楕円 223"/>
            <p:cNvSpPr/>
            <p:nvPr/>
          </p:nvSpPr>
          <p:spPr>
            <a:xfrm>
              <a:off x="6109300" y="332919"/>
              <a:ext cx="252001" cy="252000"/>
            </a:xfrm>
            <a:prstGeom prst="ellipse">
              <a:avLst/>
            </a:prstGeom>
            <a:gradFill flip="none" rotWithShape="1">
              <a:gsLst>
                <a:gs pos="71000">
                  <a:schemeClr val="accent5"/>
                </a:gs>
                <a:gs pos="0">
                  <a:schemeClr val="accent5">
                    <a:lumMod val="60000"/>
                    <a:lumOff val="40000"/>
                  </a:schemeClr>
                </a:gs>
              </a:gsLst>
              <a:path path="circle">
                <a:fillToRect l="50000" t="50000" r="50000" b="50000"/>
              </a:path>
              <a:tileRect/>
            </a:gradFill>
            <a:effectLst>
              <a:glow rad="101600">
                <a:schemeClr val="accent5">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cxnSp>
          <p:nvCxnSpPr>
            <p:cNvPr id="225" name="直線コネクタ 224"/>
            <p:cNvCxnSpPr/>
            <p:nvPr/>
          </p:nvCxnSpPr>
          <p:spPr>
            <a:xfrm>
              <a:off x="1707182" y="275321"/>
              <a:ext cx="0" cy="2242717"/>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26" name="直線コネクタ 225"/>
            <p:cNvCxnSpPr/>
            <p:nvPr/>
          </p:nvCxnSpPr>
          <p:spPr>
            <a:xfrm>
              <a:off x="2723183" y="275321"/>
              <a:ext cx="0" cy="2268009"/>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27" name="直線コネクタ 226"/>
            <p:cNvCxnSpPr/>
            <p:nvPr/>
          </p:nvCxnSpPr>
          <p:spPr>
            <a:xfrm>
              <a:off x="3739182" y="275321"/>
              <a:ext cx="0" cy="2268009"/>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28" name="直線コネクタ 227"/>
            <p:cNvCxnSpPr/>
            <p:nvPr/>
          </p:nvCxnSpPr>
          <p:spPr>
            <a:xfrm>
              <a:off x="4755183" y="281465"/>
              <a:ext cx="0" cy="2268009"/>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29" name="直線コネクタ 228"/>
            <p:cNvCxnSpPr/>
            <p:nvPr/>
          </p:nvCxnSpPr>
          <p:spPr>
            <a:xfrm>
              <a:off x="5771182" y="275321"/>
              <a:ext cx="0" cy="2268009"/>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30" name="直線コネクタ 229"/>
            <p:cNvCxnSpPr/>
            <p:nvPr/>
          </p:nvCxnSpPr>
          <p:spPr>
            <a:xfrm>
              <a:off x="6768590" y="266433"/>
              <a:ext cx="0" cy="2268009"/>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31" name="直線コネクタ 230"/>
            <p:cNvCxnSpPr/>
            <p:nvPr/>
          </p:nvCxnSpPr>
          <p:spPr>
            <a:xfrm>
              <a:off x="7784591" y="266433"/>
              <a:ext cx="0" cy="2268009"/>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sp>
          <p:nvSpPr>
            <p:cNvPr id="232" name="円/楕円 231"/>
            <p:cNvSpPr/>
            <p:nvPr/>
          </p:nvSpPr>
          <p:spPr>
            <a:xfrm>
              <a:off x="6149862" y="1040749"/>
              <a:ext cx="252001"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233" name="加算記号 232"/>
            <p:cNvSpPr/>
            <p:nvPr/>
          </p:nvSpPr>
          <p:spPr>
            <a:xfrm>
              <a:off x="5853452" y="1073541"/>
              <a:ext cx="229509" cy="219210"/>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4" name="円/楕円 233"/>
            <p:cNvSpPr/>
            <p:nvPr/>
          </p:nvSpPr>
          <p:spPr>
            <a:xfrm>
              <a:off x="7157540" y="332919"/>
              <a:ext cx="252001" cy="252000"/>
            </a:xfrm>
            <a:prstGeom prst="ellipse">
              <a:avLst/>
            </a:prstGeom>
            <a:gradFill flip="none" rotWithShape="1">
              <a:gsLst>
                <a:gs pos="71000">
                  <a:schemeClr val="accent6">
                    <a:lumMod val="50000"/>
                  </a:schemeClr>
                </a:gs>
                <a:gs pos="0">
                  <a:schemeClr val="accent6">
                    <a:lumMod val="20000"/>
                    <a:lumOff val="80000"/>
                  </a:schemeClr>
                </a:gs>
              </a:gsLst>
              <a:path path="circle">
                <a:fillToRect l="50000" t="50000" r="50000" b="50000"/>
              </a:path>
              <a:tileRect/>
            </a:gradFill>
            <a:effectLst>
              <a:glow rad="101600">
                <a:schemeClr val="accent6">
                  <a:lumMod val="50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235" name="円/楕円 234"/>
            <p:cNvSpPr/>
            <p:nvPr/>
          </p:nvSpPr>
          <p:spPr>
            <a:xfrm>
              <a:off x="7173103" y="1412194"/>
              <a:ext cx="252001"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236" name="加算記号 235"/>
            <p:cNvSpPr/>
            <p:nvPr/>
          </p:nvSpPr>
          <p:spPr>
            <a:xfrm>
              <a:off x="6876695" y="1444985"/>
              <a:ext cx="229509" cy="219209"/>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7" name="円/楕円 236"/>
            <p:cNvSpPr/>
            <p:nvPr/>
          </p:nvSpPr>
          <p:spPr>
            <a:xfrm>
              <a:off x="8130100" y="1790259"/>
              <a:ext cx="252001"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238" name="加算記号 237"/>
            <p:cNvSpPr/>
            <p:nvPr/>
          </p:nvSpPr>
          <p:spPr>
            <a:xfrm>
              <a:off x="7833690" y="1823050"/>
              <a:ext cx="229509" cy="219209"/>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12" name="図形グループ 11"/>
          <p:cNvGrpSpPr/>
          <p:nvPr/>
        </p:nvGrpSpPr>
        <p:grpSpPr>
          <a:xfrm>
            <a:off x="5021220" y="627015"/>
            <a:ext cx="4122778" cy="5885313"/>
            <a:chOff x="5021220" y="627015"/>
            <a:chExt cx="4122778" cy="5885313"/>
          </a:xfrm>
        </p:grpSpPr>
        <p:grpSp>
          <p:nvGrpSpPr>
            <p:cNvPr id="70" name="図形グループ 69"/>
            <p:cNvGrpSpPr/>
            <p:nvPr/>
          </p:nvGrpSpPr>
          <p:grpSpPr>
            <a:xfrm>
              <a:off x="5135101" y="627015"/>
              <a:ext cx="3934830" cy="5885313"/>
              <a:chOff x="3076199" y="594977"/>
              <a:chExt cx="3934830" cy="5885313"/>
            </a:xfrm>
          </p:grpSpPr>
          <p:sp>
            <p:nvSpPr>
              <p:cNvPr id="133" name="正方形/長方形 132"/>
              <p:cNvSpPr/>
              <p:nvPr/>
            </p:nvSpPr>
            <p:spPr>
              <a:xfrm>
                <a:off x="3076200" y="594977"/>
                <a:ext cx="3934827" cy="5885313"/>
              </a:xfrm>
              <a:prstGeom prst="rect">
                <a:avLst/>
              </a:prstGeom>
              <a:solidFill>
                <a:schemeClr val="tx1">
                  <a:alpha val="7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4" name="直角三角形 133"/>
              <p:cNvSpPr/>
              <p:nvPr/>
            </p:nvSpPr>
            <p:spPr>
              <a:xfrm rot="5400000">
                <a:off x="1877151" y="1794030"/>
                <a:ext cx="4006904" cy="1608807"/>
              </a:xfrm>
              <a:prstGeom prst="rtTriangle">
                <a:avLst/>
              </a:prstGeom>
              <a:pattFill prst="ltDnDiag">
                <a:fgClr>
                  <a:schemeClr val="bg1"/>
                </a:fgClr>
                <a:bgClr>
                  <a:schemeClr val="accent5"/>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5" name="直角三角形 134"/>
              <p:cNvSpPr/>
              <p:nvPr/>
            </p:nvSpPr>
            <p:spPr>
              <a:xfrm rot="16200000">
                <a:off x="4223608" y="3692868"/>
                <a:ext cx="4014996" cy="1559847"/>
              </a:xfrm>
              <a:prstGeom prst="rtTriangle">
                <a:avLst/>
              </a:prstGeom>
              <a:pattFill prst="ltDnDiag">
                <a:fgClr>
                  <a:schemeClr val="bg1"/>
                </a:fgClr>
                <a:bgClr>
                  <a:schemeClr val="accent5"/>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71" name="テキスト ボックス 70"/>
            <p:cNvSpPr txBox="1"/>
            <p:nvPr/>
          </p:nvSpPr>
          <p:spPr>
            <a:xfrm>
              <a:off x="6042049" y="1068318"/>
              <a:ext cx="2373725" cy="400110"/>
            </a:xfrm>
            <a:prstGeom prst="rect">
              <a:avLst/>
            </a:prstGeom>
            <a:noFill/>
          </p:spPr>
          <p:txBody>
            <a:bodyPr wrap="none" rtlCol="0">
              <a:spAutoFit/>
            </a:bodyPr>
            <a:lstStyle/>
            <a:p>
              <a:r>
                <a:rPr kumimoji="1" lang="en-US" altLang="ja-JP" sz="2000" dirty="0" smtClean="0">
                  <a:solidFill>
                    <a:schemeClr val="bg1"/>
                  </a:solidFill>
                  <a:latin typeface="01フロップデザイン"/>
                  <a:ea typeface="01フロップデザイン"/>
                  <a:cs typeface="01フロップデザイン"/>
                </a:rPr>
                <a:t>About </a:t>
              </a:r>
              <a:r>
                <a:rPr lang="en-US" altLang="ja-JP" sz="2000" dirty="0" smtClean="0">
                  <a:solidFill>
                    <a:schemeClr val="bg1"/>
                  </a:solidFill>
                  <a:latin typeface="01フロップデザイン"/>
                  <a:ea typeface="01フロップデザイン"/>
                  <a:cs typeface="01フロップデザイン"/>
                </a:rPr>
                <a:t>color</a:t>
              </a:r>
              <a:r>
                <a:rPr kumimoji="1" lang="en-US" altLang="ja-JP" sz="2000" dirty="0" smtClean="0">
                  <a:solidFill>
                    <a:schemeClr val="bg1"/>
                  </a:solidFill>
                  <a:latin typeface="01フロップデザイン"/>
                  <a:ea typeface="01フロップデザイン"/>
                  <a:cs typeface="01フロップデザイン"/>
                </a:rPr>
                <a:t> balls</a:t>
              </a:r>
              <a:endParaRPr kumimoji="1" lang="ja-JP" altLang="en-US" sz="2000" dirty="0">
                <a:solidFill>
                  <a:schemeClr val="bg1"/>
                </a:solidFill>
                <a:latin typeface="01フロップデザイン"/>
                <a:ea typeface="01フロップデザイン"/>
                <a:cs typeface="01フロップデザイン"/>
              </a:endParaRPr>
            </a:p>
          </p:txBody>
        </p:sp>
        <p:sp>
          <p:nvSpPr>
            <p:cNvPr id="73" name="テキスト ボックス 72"/>
            <p:cNvSpPr txBox="1"/>
            <p:nvPr/>
          </p:nvSpPr>
          <p:spPr>
            <a:xfrm>
              <a:off x="6341206" y="3572155"/>
              <a:ext cx="1694540" cy="369332"/>
            </a:xfrm>
            <a:prstGeom prst="rect">
              <a:avLst/>
            </a:prstGeom>
            <a:noFill/>
          </p:spPr>
          <p:txBody>
            <a:bodyPr wrap="none" rtlCol="0">
              <a:spAutoFit/>
            </a:bodyPr>
            <a:lstStyle/>
            <a:p>
              <a:r>
                <a:rPr lang="en-US" altLang="ja-JP" dirty="0" smtClean="0">
                  <a:solidFill>
                    <a:srgbClr val="FFFFFF"/>
                  </a:solidFill>
                  <a:latin typeface="01フロップデザイン"/>
                  <a:ea typeface="01フロップデザイン"/>
                  <a:cs typeface="01フロップデザイン"/>
                </a:rPr>
                <a:t>C</a:t>
              </a:r>
              <a:r>
                <a:rPr kumimoji="1" lang="en-US" altLang="ja-JP" dirty="0" smtClean="0">
                  <a:solidFill>
                    <a:srgbClr val="FFFFFF"/>
                  </a:solidFill>
                  <a:latin typeface="01フロップデザイン"/>
                  <a:ea typeface="01フロップデザイン"/>
                  <a:cs typeface="01フロップデザイン"/>
                </a:rPr>
                <a:t>ombo Score</a:t>
              </a:r>
              <a:endParaRPr kumimoji="1" lang="ja-JP" altLang="en-US" dirty="0">
                <a:solidFill>
                  <a:srgbClr val="FFFFFF"/>
                </a:solidFill>
                <a:latin typeface="01フロップデザイン"/>
                <a:ea typeface="01フロップデザイン"/>
                <a:cs typeface="01フロップデザイン"/>
              </a:endParaRPr>
            </a:p>
          </p:txBody>
        </p:sp>
        <p:grpSp>
          <p:nvGrpSpPr>
            <p:cNvPr id="74" name="図形グループ 73"/>
            <p:cNvGrpSpPr/>
            <p:nvPr/>
          </p:nvGrpSpPr>
          <p:grpSpPr>
            <a:xfrm>
              <a:off x="6028430" y="4017069"/>
              <a:ext cx="2238566" cy="1863865"/>
              <a:chOff x="7992216" y="1307603"/>
              <a:chExt cx="2238566" cy="1863865"/>
            </a:xfrm>
          </p:grpSpPr>
          <p:grpSp>
            <p:nvGrpSpPr>
              <p:cNvPr id="75" name="図形グループ 74"/>
              <p:cNvGrpSpPr/>
              <p:nvPr/>
            </p:nvGrpSpPr>
            <p:grpSpPr>
              <a:xfrm>
                <a:off x="7992216" y="1347801"/>
                <a:ext cx="2238566" cy="1823667"/>
                <a:chOff x="7992216" y="1347801"/>
                <a:chExt cx="2238566" cy="1823667"/>
              </a:xfrm>
            </p:grpSpPr>
            <p:sp>
              <p:nvSpPr>
                <p:cNvPr id="78" name="正方形/長方形 77"/>
                <p:cNvSpPr/>
                <p:nvPr/>
              </p:nvSpPr>
              <p:spPr>
                <a:xfrm>
                  <a:off x="7992216" y="1347801"/>
                  <a:ext cx="2238566" cy="299593"/>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79" name="図形グループ 78"/>
                <p:cNvGrpSpPr/>
                <p:nvPr/>
              </p:nvGrpSpPr>
              <p:grpSpPr>
                <a:xfrm>
                  <a:off x="7992216" y="1659406"/>
                  <a:ext cx="2238566" cy="1484094"/>
                  <a:chOff x="7992216" y="1659406"/>
                  <a:chExt cx="3888000" cy="1484094"/>
                </a:xfrm>
              </p:grpSpPr>
              <p:sp>
                <p:nvSpPr>
                  <p:cNvPr id="90" name="正方形/長方形 89"/>
                  <p:cNvSpPr/>
                  <p:nvPr/>
                </p:nvSpPr>
                <p:spPr>
                  <a:xfrm>
                    <a:off x="7992216" y="1659406"/>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1" name="正方形/長方形 90"/>
                  <p:cNvSpPr/>
                  <p:nvPr/>
                </p:nvSpPr>
                <p:spPr>
                  <a:xfrm>
                    <a:off x="7992216" y="1961892"/>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2" name="正方形/長方形 91"/>
                  <p:cNvSpPr/>
                  <p:nvPr/>
                </p:nvSpPr>
                <p:spPr>
                  <a:xfrm>
                    <a:off x="7992216" y="2251655"/>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3" name="正方形/長方形 92"/>
                  <p:cNvSpPr/>
                  <p:nvPr/>
                </p:nvSpPr>
                <p:spPr>
                  <a:xfrm>
                    <a:off x="7992216" y="2549464"/>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4" name="正方形/長方形 93"/>
                  <p:cNvSpPr/>
                  <p:nvPr/>
                </p:nvSpPr>
                <p:spPr>
                  <a:xfrm>
                    <a:off x="7992216" y="2843907"/>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80" name="テキスト ボックス 79"/>
                <p:cNvSpPr txBox="1"/>
                <p:nvPr/>
              </p:nvSpPr>
              <p:spPr>
                <a:xfrm>
                  <a:off x="8052173" y="1651222"/>
                  <a:ext cx="1127770"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×1</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81" name="テキスト ボックス 80"/>
                <p:cNvSpPr txBox="1"/>
                <p:nvPr/>
              </p:nvSpPr>
              <p:spPr>
                <a:xfrm>
                  <a:off x="8036685" y="1955881"/>
                  <a:ext cx="1166370"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×2</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82" name="テキスト ボックス 81"/>
                <p:cNvSpPr txBox="1"/>
                <p:nvPr/>
              </p:nvSpPr>
              <p:spPr>
                <a:xfrm>
                  <a:off x="8036685" y="2258612"/>
                  <a:ext cx="1169243"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×3</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83" name="テキスト ボックス 82"/>
                <p:cNvSpPr txBox="1"/>
                <p:nvPr/>
              </p:nvSpPr>
              <p:spPr>
                <a:xfrm>
                  <a:off x="8036685" y="2554094"/>
                  <a:ext cx="1168704"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×4</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84" name="テキスト ボックス 83"/>
                <p:cNvSpPr txBox="1"/>
                <p:nvPr/>
              </p:nvSpPr>
              <p:spPr>
                <a:xfrm>
                  <a:off x="8018351" y="2845873"/>
                  <a:ext cx="1236389"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a:t>
                  </a:r>
                  <a:r>
                    <a:rPr lang="en-US" altLang="ja-JP" sz="1400" dirty="0" smtClean="0">
                      <a:ln>
                        <a:solidFill>
                          <a:srgbClr val="FF0000"/>
                        </a:solidFill>
                      </a:ln>
                      <a:solidFill>
                        <a:srgbClr val="BA82FF"/>
                      </a:solidFill>
                      <a:latin typeface="01フロップデザイン"/>
                      <a:ea typeface="01フロップデザイン"/>
                      <a:cs typeface="01フロップデザイン"/>
                    </a:rPr>
                    <a:t>Max</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85" name="テキスト ボックス 84"/>
                <p:cNvSpPr txBox="1"/>
                <p:nvPr/>
              </p:nvSpPr>
              <p:spPr>
                <a:xfrm>
                  <a:off x="9398094" y="1633229"/>
                  <a:ext cx="667670"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+ 50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86" name="テキスト ボックス 85"/>
                <p:cNvSpPr txBox="1"/>
                <p:nvPr/>
              </p:nvSpPr>
              <p:spPr>
                <a:xfrm>
                  <a:off x="9399498" y="1940391"/>
                  <a:ext cx="775392"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+ 100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87" name="テキスト ボックス 86"/>
                <p:cNvSpPr txBox="1"/>
                <p:nvPr/>
              </p:nvSpPr>
              <p:spPr>
                <a:xfrm>
                  <a:off x="9411276" y="2222901"/>
                  <a:ext cx="756720"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+ 150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88" name="テキスト ボックス 87"/>
                <p:cNvSpPr txBox="1"/>
                <p:nvPr/>
              </p:nvSpPr>
              <p:spPr>
                <a:xfrm>
                  <a:off x="9396335" y="2521378"/>
                  <a:ext cx="819506"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+ 200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89" name="テキスト ボックス 88"/>
                <p:cNvSpPr txBox="1"/>
                <p:nvPr/>
              </p:nvSpPr>
              <p:spPr>
                <a:xfrm>
                  <a:off x="9395788" y="2832914"/>
                  <a:ext cx="814582"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+ 500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grpSp>
          <p:sp>
            <p:nvSpPr>
              <p:cNvPr id="76" name="テキスト ボックス 75"/>
              <p:cNvSpPr txBox="1"/>
              <p:nvPr/>
            </p:nvSpPr>
            <p:spPr>
              <a:xfrm>
                <a:off x="7996527" y="1354591"/>
                <a:ext cx="1469940" cy="338554"/>
              </a:xfrm>
              <a:prstGeom prst="rect">
                <a:avLst/>
              </a:prstGeom>
              <a:noFill/>
            </p:spPr>
            <p:txBody>
              <a:bodyPr wrap="none" rtlCol="0">
                <a:spAutoFit/>
              </a:bodyPr>
              <a:lstStyle/>
              <a:p>
                <a:r>
                  <a:rPr kumimoji="1" lang="en-US" altLang="ja-JP" sz="1600" dirty="0" smtClean="0">
                    <a:latin typeface="01フロップデザイン"/>
                    <a:ea typeface="01フロップデザイン"/>
                    <a:cs typeface="01フロップデザイン"/>
                  </a:rPr>
                  <a:t>None combo</a:t>
                </a:r>
                <a:endParaRPr kumimoji="1" lang="ja-JP" altLang="en-US" sz="1600" dirty="0">
                  <a:latin typeface="01フロップデザイン"/>
                  <a:ea typeface="01フロップデザイン"/>
                  <a:cs typeface="01フロップデザイン"/>
                </a:endParaRPr>
              </a:p>
            </p:txBody>
          </p:sp>
          <p:sp>
            <p:nvSpPr>
              <p:cNvPr id="77" name="テキスト ボックス 76"/>
              <p:cNvSpPr txBox="1"/>
              <p:nvPr/>
            </p:nvSpPr>
            <p:spPr>
              <a:xfrm>
                <a:off x="9477892" y="1307603"/>
                <a:ext cx="615399" cy="369332"/>
              </a:xfrm>
              <a:prstGeom prst="rect">
                <a:avLst/>
              </a:prstGeom>
              <a:noFill/>
              <a:ln>
                <a:noFill/>
              </a:ln>
            </p:spPr>
            <p:txBody>
              <a:bodyPr wrap="none" rtlCol="0">
                <a:spAutoFit/>
              </a:bodyPr>
              <a:lstStyle/>
              <a:p>
                <a:r>
                  <a:rPr lang="en-US" altLang="ja-JP" dirty="0" smtClean="0">
                    <a:ln>
                      <a:solidFill>
                        <a:schemeClr val="tx1"/>
                      </a:solidFill>
                    </a:ln>
                    <a:solidFill>
                      <a:schemeClr val="bg1"/>
                    </a:solidFill>
                    <a:latin typeface="01フロップデザイン"/>
                    <a:ea typeface="01フロップデザイン"/>
                    <a:cs typeface="01フロップデザイン"/>
                  </a:rPr>
                  <a:t>100</a:t>
                </a:r>
                <a:endParaRPr kumimoji="1" lang="ja-JP" altLang="en-US" dirty="0">
                  <a:ln>
                    <a:solidFill>
                      <a:schemeClr val="tx1"/>
                    </a:solidFill>
                  </a:ln>
                  <a:solidFill>
                    <a:schemeClr val="bg1"/>
                  </a:solidFill>
                  <a:latin typeface="01フロップデザイン"/>
                  <a:ea typeface="01フロップデザイン"/>
                  <a:cs typeface="01フロップデザイン"/>
                </a:endParaRPr>
              </a:p>
            </p:txBody>
          </p:sp>
        </p:grpSp>
        <p:grpSp>
          <p:nvGrpSpPr>
            <p:cNvPr id="10" name="図形グループ 9"/>
            <p:cNvGrpSpPr/>
            <p:nvPr/>
          </p:nvGrpSpPr>
          <p:grpSpPr>
            <a:xfrm>
              <a:off x="5021220" y="1605206"/>
              <a:ext cx="4122778" cy="1260000"/>
              <a:chOff x="5021220" y="1573846"/>
              <a:chExt cx="4122778" cy="1383592"/>
            </a:xfrm>
          </p:grpSpPr>
          <p:grpSp>
            <p:nvGrpSpPr>
              <p:cNvPr id="287" name="図形グループ 286"/>
              <p:cNvGrpSpPr/>
              <p:nvPr/>
            </p:nvGrpSpPr>
            <p:grpSpPr>
              <a:xfrm>
                <a:off x="5021220" y="1573846"/>
                <a:ext cx="4032000" cy="1368397"/>
                <a:chOff x="436633" y="179116"/>
                <a:chExt cx="8271356" cy="2370347"/>
              </a:xfrm>
            </p:grpSpPr>
            <p:grpSp>
              <p:nvGrpSpPr>
                <p:cNvPr id="288" name="図形グループ 287"/>
                <p:cNvGrpSpPr/>
                <p:nvPr/>
              </p:nvGrpSpPr>
              <p:grpSpPr>
                <a:xfrm>
                  <a:off x="436633" y="179116"/>
                  <a:ext cx="8271356" cy="2370347"/>
                  <a:chOff x="436633" y="179116"/>
                  <a:chExt cx="8271356" cy="2370347"/>
                </a:xfrm>
              </p:grpSpPr>
              <p:sp>
                <p:nvSpPr>
                  <p:cNvPr id="294" name="正方形/長方形 293"/>
                  <p:cNvSpPr/>
                  <p:nvPr/>
                </p:nvSpPr>
                <p:spPr>
                  <a:xfrm>
                    <a:off x="678669" y="275318"/>
                    <a:ext cx="8029320" cy="2182581"/>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5" name="正方形/長方形 294"/>
                  <p:cNvSpPr/>
                  <p:nvPr/>
                </p:nvSpPr>
                <p:spPr>
                  <a:xfrm>
                    <a:off x="679990" y="631787"/>
                    <a:ext cx="8027999" cy="388470"/>
                  </a:xfrm>
                  <a:prstGeom prst="rect">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6" name="正方形/長方形 295"/>
                  <p:cNvSpPr/>
                  <p:nvPr/>
                </p:nvSpPr>
                <p:spPr>
                  <a:xfrm>
                    <a:off x="679990" y="990375"/>
                    <a:ext cx="8027999" cy="388470"/>
                  </a:xfrm>
                  <a:prstGeom prst="rect">
                    <a:avLst/>
                  </a:prstGeom>
                  <a:solidFill>
                    <a:schemeClr val="accent3">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7" name="正方形/長方形 296"/>
                  <p:cNvSpPr/>
                  <p:nvPr/>
                </p:nvSpPr>
                <p:spPr>
                  <a:xfrm>
                    <a:off x="678671" y="1378845"/>
                    <a:ext cx="8027999" cy="388470"/>
                  </a:xfrm>
                  <a:prstGeom prst="rect">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8" name="正方形/長方形 297"/>
                  <p:cNvSpPr/>
                  <p:nvPr/>
                </p:nvSpPr>
                <p:spPr>
                  <a:xfrm>
                    <a:off x="678671" y="1737434"/>
                    <a:ext cx="8027999" cy="388470"/>
                  </a:xfrm>
                  <a:prstGeom prst="rect">
                    <a:avLst/>
                  </a:prstGeom>
                  <a:solidFill>
                    <a:schemeClr val="accent2">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9" name="正方形/長方形 298"/>
                  <p:cNvSpPr/>
                  <p:nvPr/>
                </p:nvSpPr>
                <p:spPr>
                  <a:xfrm>
                    <a:off x="676612" y="2129557"/>
                    <a:ext cx="8027999" cy="388470"/>
                  </a:xfrm>
                  <a:prstGeom prst="rect">
                    <a:avLst/>
                  </a:prstGeom>
                  <a:solidFill>
                    <a:srgbClr val="FFEEB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00" name="円/楕円 299"/>
                  <p:cNvSpPr/>
                  <p:nvPr/>
                </p:nvSpPr>
                <p:spPr>
                  <a:xfrm>
                    <a:off x="1050392" y="1795923"/>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301" name="円/楕円 300"/>
                  <p:cNvSpPr/>
                  <p:nvPr/>
                </p:nvSpPr>
                <p:spPr>
                  <a:xfrm>
                    <a:off x="1059221" y="1102354"/>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302" name="円/楕円 301"/>
                  <p:cNvSpPr/>
                  <p:nvPr/>
                </p:nvSpPr>
                <p:spPr>
                  <a:xfrm>
                    <a:off x="1058687" y="1448034"/>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303" name="円/楕円 302"/>
                  <p:cNvSpPr/>
                  <p:nvPr/>
                </p:nvSpPr>
                <p:spPr>
                  <a:xfrm>
                    <a:off x="1065693" y="2190326"/>
                    <a:ext cx="252000" cy="252000"/>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304" name="円/楕円 303"/>
                  <p:cNvSpPr/>
                  <p:nvPr/>
                </p:nvSpPr>
                <p:spPr>
                  <a:xfrm>
                    <a:off x="1059221" y="714757"/>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305" name="円/楕円 304"/>
                  <p:cNvSpPr/>
                  <p:nvPr/>
                </p:nvSpPr>
                <p:spPr>
                  <a:xfrm>
                    <a:off x="5189457" y="317976"/>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306" name="円/楕円 305"/>
                  <p:cNvSpPr/>
                  <p:nvPr/>
                </p:nvSpPr>
                <p:spPr>
                  <a:xfrm>
                    <a:off x="3141905" y="324412"/>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307" name="円/楕円 306"/>
                  <p:cNvSpPr/>
                  <p:nvPr/>
                </p:nvSpPr>
                <p:spPr>
                  <a:xfrm>
                    <a:off x="4128023" y="317976"/>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308" name="円/楕円 307"/>
                  <p:cNvSpPr/>
                  <p:nvPr/>
                </p:nvSpPr>
                <p:spPr>
                  <a:xfrm>
                    <a:off x="2085015" y="326831"/>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309" name="テキスト ボックス 308"/>
                  <p:cNvSpPr txBox="1"/>
                  <p:nvPr/>
                </p:nvSpPr>
                <p:spPr>
                  <a:xfrm rot="874646">
                    <a:off x="944781" y="179116"/>
                    <a:ext cx="981014" cy="458824"/>
                  </a:xfrm>
                  <a:prstGeom prst="rect">
                    <a:avLst/>
                  </a:prstGeom>
                  <a:noFill/>
                </p:spPr>
                <p:txBody>
                  <a:bodyPr wrap="none" rtlCol="0">
                    <a:spAutoFit/>
                  </a:bodyPr>
                  <a:lstStyle/>
                  <a:p>
                    <a:r>
                      <a:rPr lang="ja-JP" altLang="en-US" sz="1200" dirty="0" smtClean="0"/>
                      <a:t>相手</a:t>
                    </a:r>
                    <a:endParaRPr kumimoji="1" lang="ja-JP" altLang="en-US" sz="1200" dirty="0"/>
                  </a:p>
                </p:txBody>
              </p:sp>
              <p:sp>
                <p:nvSpPr>
                  <p:cNvPr id="310" name="テキスト ボックス 309"/>
                  <p:cNvSpPr txBox="1"/>
                  <p:nvPr/>
                </p:nvSpPr>
                <p:spPr>
                  <a:xfrm rot="874646">
                    <a:off x="436633" y="257353"/>
                    <a:ext cx="981014" cy="458824"/>
                  </a:xfrm>
                  <a:prstGeom prst="rect">
                    <a:avLst/>
                  </a:prstGeom>
                  <a:noFill/>
                </p:spPr>
                <p:txBody>
                  <a:bodyPr wrap="none" rtlCol="0">
                    <a:spAutoFit/>
                  </a:bodyPr>
                  <a:lstStyle/>
                  <a:p>
                    <a:r>
                      <a:rPr lang="ja-JP" altLang="en-US" sz="1200" dirty="0" smtClean="0"/>
                      <a:t>自分</a:t>
                    </a:r>
                    <a:endParaRPr kumimoji="1" lang="ja-JP" altLang="en-US" sz="1200" dirty="0"/>
                  </a:p>
                </p:txBody>
              </p:sp>
              <p:cxnSp>
                <p:nvCxnSpPr>
                  <p:cNvPr id="311" name="直線コネクタ 310"/>
                  <p:cNvCxnSpPr/>
                  <p:nvPr/>
                </p:nvCxnSpPr>
                <p:spPr>
                  <a:xfrm>
                    <a:off x="691552" y="281463"/>
                    <a:ext cx="1068505" cy="378159"/>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312" name="円/楕円 311"/>
                  <p:cNvSpPr/>
                  <p:nvPr/>
                </p:nvSpPr>
                <p:spPr>
                  <a:xfrm>
                    <a:off x="8103305" y="333390"/>
                    <a:ext cx="252000" cy="252000"/>
                  </a:xfrm>
                  <a:prstGeom prst="ellipse">
                    <a:avLst/>
                  </a:prstGeom>
                  <a:gradFill flip="none" rotWithShape="1">
                    <a:gsLst>
                      <a:gs pos="71000">
                        <a:schemeClr val="accent4">
                          <a:tint val="100000"/>
                          <a:shade val="100000"/>
                          <a:satMod val="130000"/>
                        </a:schemeClr>
                      </a:gs>
                      <a:gs pos="0">
                        <a:schemeClr val="accent4">
                          <a:tint val="50000"/>
                          <a:shade val="100000"/>
                          <a:satMod val="350000"/>
                        </a:schemeClr>
                      </a:gs>
                    </a:gsLst>
                    <a:path path="circle">
                      <a:fillToRect l="50000" t="50000" r="50000" b="50000"/>
                    </a:path>
                    <a:tileRect/>
                  </a:gradFill>
                  <a:effectLst>
                    <a:glow rad="1016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313" name="円/楕円 312"/>
                  <p:cNvSpPr/>
                  <p:nvPr/>
                </p:nvSpPr>
                <p:spPr>
                  <a:xfrm>
                    <a:off x="6109299" y="332917"/>
                    <a:ext cx="252000" cy="252000"/>
                  </a:xfrm>
                  <a:prstGeom prst="ellipse">
                    <a:avLst/>
                  </a:prstGeom>
                  <a:gradFill flip="none" rotWithShape="1">
                    <a:gsLst>
                      <a:gs pos="71000">
                        <a:schemeClr val="accent5"/>
                      </a:gs>
                      <a:gs pos="0">
                        <a:schemeClr val="accent5">
                          <a:lumMod val="60000"/>
                          <a:lumOff val="40000"/>
                        </a:schemeClr>
                      </a:gs>
                    </a:gsLst>
                    <a:path path="circle">
                      <a:fillToRect l="50000" t="50000" r="50000" b="50000"/>
                    </a:path>
                    <a:tileRect/>
                  </a:gradFill>
                  <a:effectLst>
                    <a:glow rad="101600">
                      <a:schemeClr val="accent5">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cxnSp>
                <p:nvCxnSpPr>
                  <p:cNvPr id="314" name="直線コネクタ 313"/>
                  <p:cNvCxnSpPr/>
                  <p:nvPr/>
                </p:nvCxnSpPr>
                <p:spPr>
                  <a:xfrm>
                    <a:off x="1707181" y="275319"/>
                    <a:ext cx="0" cy="2242708"/>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15" name="直線コネクタ 314"/>
                  <p:cNvCxnSpPr/>
                  <p:nvPr/>
                </p:nvCxnSpPr>
                <p:spPr>
                  <a:xfrm>
                    <a:off x="2723181" y="275319"/>
                    <a:ext cx="0" cy="2268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16" name="直線コネクタ 315"/>
                  <p:cNvCxnSpPr/>
                  <p:nvPr/>
                </p:nvCxnSpPr>
                <p:spPr>
                  <a:xfrm>
                    <a:off x="3739181" y="275319"/>
                    <a:ext cx="0" cy="2268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17" name="直線コネクタ 316"/>
                  <p:cNvCxnSpPr/>
                  <p:nvPr/>
                </p:nvCxnSpPr>
                <p:spPr>
                  <a:xfrm>
                    <a:off x="4755181" y="281463"/>
                    <a:ext cx="0" cy="2268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18" name="直線コネクタ 317"/>
                  <p:cNvCxnSpPr/>
                  <p:nvPr/>
                </p:nvCxnSpPr>
                <p:spPr>
                  <a:xfrm>
                    <a:off x="5771181" y="275319"/>
                    <a:ext cx="0" cy="2268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19" name="直線コネクタ 318"/>
                  <p:cNvCxnSpPr/>
                  <p:nvPr/>
                </p:nvCxnSpPr>
                <p:spPr>
                  <a:xfrm>
                    <a:off x="6768588" y="266430"/>
                    <a:ext cx="0" cy="2268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0" name="直線コネクタ 319"/>
                  <p:cNvCxnSpPr/>
                  <p:nvPr/>
                </p:nvCxnSpPr>
                <p:spPr>
                  <a:xfrm>
                    <a:off x="7784588" y="266430"/>
                    <a:ext cx="0" cy="2268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sp>
                <p:nvSpPr>
                  <p:cNvPr id="321" name="円/楕円 320"/>
                  <p:cNvSpPr/>
                  <p:nvPr/>
                </p:nvSpPr>
                <p:spPr>
                  <a:xfrm>
                    <a:off x="6149860" y="1040744"/>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322" name="加算記号 321"/>
                  <p:cNvSpPr/>
                  <p:nvPr/>
                </p:nvSpPr>
                <p:spPr>
                  <a:xfrm>
                    <a:off x="5853452" y="1073536"/>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23" name="円/楕円 322"/>
                  <p:cNvSpPr/>
                  <p:nvPr/>
                </p:nvSpPr>
                <p:spPr>
                  <a:xfrm>
                    <a:off x="7157539" y="332917"/>
                    <a:ext cx="252000" cy="252000"/>
                  </a:xfrm>
                  <a:prstGeom prst="ellipse">
                    <a:avLst/>
                  </a:prstGeom>
                  <a:gradFill flip="none" rotWithShape="1">
                    <a:gsLst>
                      <a:gs pos="71000">
                        <a:schemeClr val="accent6">
                          <a:lumMod val="50000"/>
                        </a:schemeClr>
                      </a:gs>
                      <a:gs pos="0">
                        <a:schemeClr val="accent6">
                          <a:lumMod val="20000"/>
                          <a:lumOff val="80000"/>
                        </a:schemeClr>
                      </a:gs>
                    </a:gsLst>
                    <a:path path="circle">
                      <a:fillToRect l="50000" t="50000" r="50000" b="50000"/>
                    </a:path>
                    <a:tileRect/>
                  </a:gradFill>
                  <a:effectLst>
                    <a:glow rad="101600">
                      <a:schemeClr val="accent6">
                        <a:lumMod val="50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324" name="円/楕円 323"/>
                  <p:cNvSpPr/>
                  <p:nvPr/>
                </p:nvSpPr>
                <p:spPr>
                  <a:xfrm>
                    <a:off x="7173104" y="1412189"/>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325" name="加算記号 324"/>
                  <p:cNvSpPr/>
                  <p:nvPr/>
                </p:nvSpPr>
                <p:spPr>
                  <a:xfrm>
                    <a:off x="6876696" y="1444981"/>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26" name="円/楕円 325"/>
                  <p:cNvSpPr/>
                  <p:nvPr/>
                </p:nvSpPr>
                <p:spPr>
                  <a:xfrm>
                    <a:off x="8130099" y="1790258"/>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327" name="加算記号 326"/>
                  <p:cNvSpPr/>
                  <p:nvPr/>
                </p:nvSpPr>
                <p:spPr>
                  <a:xfrm>
                    <a:off x="7833691" y="1823050"/>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28" name="円/楕円 327"/>
                  <p:cNvSpPr/>
                  <p:nvPr/>
                </p:nvSpPr>
                <p:spPr>
                  <a:xfrm>
                    <a:off x="6149860" y="670653"/>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grpSp>
            <p:sp>
              <p:nvSpPr>
                <p:cNvPr id="289" name="円/楕円 288"/>
                <p:cNvSpPr/>
                <p:nvPr/>
              </p:nvSpPr>
              <p:spPr>
                <a:xfrm>
                  <a:off x="7173104" y="668587"/>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290" name="加算記号 289"/>
                <p:cNvSpPr/>
                <p:nvPr/>
              </p:nvSpPr>
              <p:spPr>
                <a:xfrm>
                  <a:off x="6916255" y="701379"/>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1" name="加算記号 290"/>
                <p:cNvSpPr/>
                <p:nvPr/>
              </p:nvSpPr>
              <p:spPr>
                <a:xfrm>
                  <a:off x="7869642" y="701379"/>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2" name="加算記号 291"/>
                <p:cNvSpPr/>
                <p:nvPr/>
              </p:nvSpPr>
              <p:spPr>
                <a:xfrm>
                  <a:off x="5864181" y="701379"/>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3" name="円/楕円 292"/>
                <p:cNvSpPr/>
                <p:nvPr/>
              </p:nvSpPr>
              <p:spPr>
                <a:xfrm>
                  <a:off x="8103305" y="670653"/>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grpSp>
          <p:sp>
            <p:nvSpPr>
              <p:cNvPr id="274" name="テキスト ボックス 273"/>
              <p:cNvSpPr txBox="1"/>
              <p:nvPr/>
            </p:nvSpPr>
            <p:spPr>
              <a:xfrm>
                <a:off x="5571145" y="1787416"/>
                <a:ext cx="633507" cy="276999"/>
              </a:xfrm>
              <a:prstGeom prst="rect">
                <a:avLst/>
              </a:prstGeom>
              <a:noFill/>
            </p:spPr>
            <p:txBody>
              <a:bodyPr wrap="none" rtlCol="0">
                <a:spAutoFit/>
              </a:bodyPr>
              <a:lstStyle/>
              <a:p>
                <a:r>
                  <a:rPr kumimoji="1" lang="en-US" altLang="ja-JP" sz="1200" dirty="0" smtClean="0">
                    <a:ln>
                      <a:solidFill>
                        <a:srgbClr val="FFFFFF"/>
                      </a:solidFill>
                    </a:ln>
                    <a:effectLst/>
                    <a:latin typeface="Spin Cycle OT"/>
                    <a:cs typeface="Spin Cycle OT"/>
                  </a:rPr>
                  <a:t>bump</a:t>
                </a:r>
                <a:endParaRPr kumimoji="1" lang="ja-JP" altLang="en-US" sz="1200" dirty="0">
                  <a:ln>
                    <a:solidFill>
                      <a:srgbClr val="FFFFFF"/>
                    </a:solidFill>
                  </a:ln>
                  <a:effectLst/>
                  <a:latin typeface="Spin Cycle OT"/>
                  <a:cs typeface="Spin Cycle OT"/>
                </a:endParaRPr>
              </a:p>
            </p:txBody>
          </p:sp>
          <p:sp>
            <p:nvSpPr>
              <p:cNvPr id="275" name="テキスト ボックス 274"/>
              <p:cNvSpPr txBox="1"/>
              <p:nvPr/>
            </p:nvSpPr>
            <p:spPr>
              <a:xfrm>
                <a:off x="6057350" y="2000927"/>
                <a:ext cx="633507" cy="276999"/>
              </a:xfrm>
              <a:prstGeom prst="rect">
                <a:avLst/>
              </a:prstGeom>
              <a:noFill/>
            </p:spPr>
            <p:txBody>
              <a:bodyPr wrap="none" rtlCol="0">
                <a:spAutoFit/>
              </a:bodyPr>
              <a:lstStyle/>
              <a:p>
                <a:r>
                  <a:rPr kumimoji="1" lang="en-US" altLang="ja-JP" sz="1200" dirty="0" smtClean="0">
                    <a:ln>
                      <a:solidFill>
                        <a:srgbClr val="FFFFFF"/>
                      </a:solidFill>
                    </a:ln>
                    <a:effectLst/>
                    <a:latin typeface="Spin Cycle OT"/>
                    <a:cs typeface="Spin Cycle OT"/>
                  </a:rPr>
                  <a:t>bump</a:t>
                </a:r>
                <a:endParaRPr kumimoji="1" lang="ja-JP" altLang="en-US" sz="1200" dirty="0">
                  <a:ln>
                    <a:solidFill>
                      <a:srgbClr val="FFFFFF"/>
                    </a:solidFill>
                  </a:ln>
                  <a:effectLst/>
                  <a:latin typeface="Spin Cycle OT"/>
                  <a:cs typeface="Spin Cycle OT"/>
                </a:endParaRPr>
              </a:p>
            </p:txBody>
          </p:sp>
          <p:sp>
            <p:nvSpPr>
              <p:cNvPr id="276" name="テキスト ボックス 275"/>
              <p:cNvSpPr txBox="1"/>
              <p:nvPr/>
            </p:nvSpPr>
            <p:spPr>
              <a:xfrm>
                <a:off x="6567349" y="2231117"/>
                <a:ext cx="633507" cy="276999"/>
              </a:xfrm>
              <a:prstGeom prst="rect">
                <a:avLst/>
              </a:prstGeom>
              <a:noFill/>
            </p:spPr>
            <p:txBody>
              <a:bodyPr wrap="none" rtlCol="0">
                <a:spAutoFit/>
              </a:bodyPr>
              <a:lstStyle/>
              <a:p>
                <a:r>
                  <a:rPr kumimoji="1" lang="en-US" altLang="ja-JP" sz="1200" dirty="0" smtClean="0">
                    <a:ln>
                      <a:solidFill>
                        <a:srgbClr val="FFFFFF"/>
                      </a:solidFill>
                    </a:ln>
                    <a:effectLst/>
                    <a:latin typeface="Spin Cycle OT"/>
                    <a:cs typeface="Spin Cycle OT"/>
                  </a:rPr>
                  <a:t>bump</a:t>
                </a:r>
                <a:endParaRPr kumimoji="1" lang="ja-JP" altLang="en-US" sz="1200" dirty="0">
                  <a:ln>
                    <a:solidFill>
                      <a:srgbClr val="FFFFFF"/>
                    </a:solidFill>
                  </a:ln>
                  <a:effectLst/>
                  <a:latin typeface="Spin Cycle OT"/>
                  <a:cs typeface="Spin Cycle OT"/>
                </a:endParaRPr>
              </a:p>
            </p:txBody>
          </p:sp>
          <p:sp>
            <p:nvSpPr>
              <p:cNvPr id="277" name="テキスト ボックス 276"/>
              <p:cNvSpPr txBox="1"/>
              <p:nvPr/>
            </p:nvSpPr>
            <p:spPr>
              <a:xfrm>
                <a:off x="7056883" y="2446079"/>
                <a:ext cx="633507" cy="276999"/>
              </a:xfrm>
              <a:prstGeom prst="rect">
                <a:avLst/>
              </a:prstGeom>
              <a:noFill/>
            </p:spPr>
            <p:txBody>
              <a:bodyPr wrap="none" rtlCol="0">
                <a:spAutoFit/>
              </a:bodyPr>
              <a:lstStyle/>
              <a:p>
                <a:r>
                  <a:rPr kumimoji="1" lang="en-US" altLang="ja-JP" sz="1200" dirty="0" smtClean="0">
                    <a:ln>
                      <a:solidFill>
                        <a:srgbClr val="FFFFFF"/>
                      </a:solidFill>
                    </a:ln>
                    <a:effectLst/>
                    <a:latin typeface="Spin Cycle OT"/>
                    <a:cs typeface="Spin Cycle OT"/>
                  </a:rPr>
                  <a:t>bump</a:t>
                </a:r>
                <a:endParaRPr kumimoji="1" lang="ja-JP" altLang="en-US" sz="1200" dirty="0">
                  <a:ln>
                    <a:solidFill>
                      <a:srgbClr val="FFFFFF"/>
                    </a:solidFill>
                  </a:ln>
                  <a:effectLst/>
                  <a:latin typeface="Spin Cycle OT"/>
                  <a:cs typeface="Spin Cycle OT"/>
                </a:endParaRPr>
              </a:p>
            </p:txBody>
          </p:sp>
          <p:sp>
            <p:nvSpPr>
              <p:cNvPr id="278" name="テキスト ボックス 277"/>
              <p:cNvSpPr txBox="1"/>
              <p:nvPr/>
            </p:nvSpPr>
            <p:spPr>
              <a:xfrm>
                <a:off x="5571145" y="2677040"/>
                <a:ext cx="633507" cy="276999"/>
              </a:xfrm>
              <a:prstGeom prst="rect">
                <a:avLst/>
              </a:prstGeom>
              <a:noFill/>
            </p:spPr>
            <p:txBody>
              <a:bodyPr wrap="none" rtlCol="0">
                <a:spAutoFit/>
              </a:bodyPr>
              <a:lstStyle/>
              <a:p>
                <a:r>
                  <a:rPr kumimoji="1" lang="en-US" altLang="ja-JP" sz="1200" dirty="0" smtClean="0">
                    <a:ln>
                      <a:solidFill>
                        <a:srgbClr val="FFFFFF"/>
                      </a:solidFill>
                    </a:ln>
                    <a:effectLst/>
                    <a:latin typeface="Spin Cycle OT"/>
                    <a:cs typeface="Spin Cycle OT"/>
                  </a:rPr>
                  <a:t>bump</a:t>
                </a:r>
                <a:endParaRPr kumimoji="1" lang="ja-JP" altLang="en-US" sz="1200" dirty="0">
                  <a:ln>
                    <a:solidFill>
                      <a:srgbClr val="FFFFFF"/>
                    </a:solidFill>
                  </a:ln>
                  <a:effectLst/>
                  <a:latin typeface="Spin Cycle OT"/>
                  <a:cs typeface="Spin Cycle OT"/>
                </a:endParaRPr>
              </a:p>
            </p:txBody>
          </p:sp>
          <p:sp>
            <p:nvSpPr>
              <p:cNvPr id="279" name="テキスト ボックス 278"/>
              <p:cNvSpPr txBox="1"/>
              <p:nvPr/>
            </p:nvSpPr>
            <p:spPr>
              <a:xfrm>
                <a:off x="6063262" y="2677137"/>
                <a:ext cx="633507" cy="276999"/>
              </a:xfrm>
              <a:prstGeom prst="rect">
                <a:avLst/>
              </a:prstGeom>
              <a:noFill/>
            </p:spPr>
            <p:txBody>
              <a:bodyPr wrap="none" rtlCol="0">
                <a:spAutoFit/>
              </a:bodyPr>
              <a:lstStyle/>
              <a:p>
                <a:r>
                  <a:rPr kumimoji="1" lang="en-US" altLang="ja-JP" sz="1200" dirty="0" smtClean="0">
                    <a:ln>
                      <a:solidFill>
                        <a:srgbClr val="FFFFFF"/>
                      </a:solidFill>
                    </a:ln>
                    <a:effectLst/>
                    <a:latin typeface="Spin Cycle OT"/>
                    <a:cs typeface="Spin Cycle OT"/>
                  </a:rPr>
                  <a:t>bump</a:t>
                </a:r>
                <a:endParaRPr kumimoji="1" lang="ja-JP" altLang="en-US" sz="1200" dirty="0">
                  <a:ln>
                    <a:solidFill>
                      <a:srgbClr val="FFFFFF"/>
                    </a:solidFill>
                  </a:ln>
                  <a:effectLst/>
                  <a:latin typeface="Spin Cycle OT"/>
                  <a:cs typeface="Spin Cycle OT"/>
                </a:endParaRPr>
              </a:p>
            </p:txBody>
          </p:sp>
          <p:sp>
            <p:nvSpPr>
              <p:cNvPr id="280" name="テキスト ボックス 279"/>
              <p:cNvSpPr txBox="1"/>
              <p:nvPr/>
            </p:nvSpPr>
            <p:spPr>
              <a:xfrm>
                <a:off x="6575160" y="2677137"/>
                <a:ext cx="633507" cy="276999"/>
              </a:xfrm>
              <a:prstGeom prst="rect">
                <a:avLst/>
              </a:prstGeom>
              <a:noFill/>
            </p:spPr>
            <p:txBody>
              <a:bodyPr wrap="none" rtlCol="0">
                <a:spAutoFit/>
              </a:bodyPr>
              <a:lstStyle/>
              <a:p>
                <a:r>
                  <a:rPr kumimoji="1" lang="en-US" altLang="ja-JP" sz="1200" dirty="0" smtClean="0">
                    <a:ln>
                      <a:solidFill>
                        <a:srgbClr val="FFFFFF"/>
                      </a:solidFill>
                    </a:ln>
                    <a:effectLst/>
                    <a:latin typeface="Spin Cycle OT"/>
                    <a:cs typeface="Spin Cycle OT"/>
                  </a:rPr>
                  <a:t>bump</a:t>
                </a:r>
                <a:endParaRPr kumimoji="1" lang="ja-JP" altLang="en-US" sz="1200" dirty="0">
                  <a:ln>
                    <a:solidFill>
                      <a:srgbClr val="FFFFFF"/>
                    </a:solidFill>
                  </a:ln>
                  <a:effectLst/>
                  <a:latin typeface="Spin Cycle OT"/>
                  <a:cs typeface="Spin Cycle OT"/>
                </a:endParaRPr>
              </a:p>
            </p:txBody>
          </p:sp>
          <p:sp>
            <p:nvSpPr>
              <p:cNvPr id="281" name="テキスト ボックス 280"/>
              <p:cNvSpPr txBox="1"/>
              <p:nvPr/>
            </p:nvSpPr>
            <p:spPr>
              <a:xfrm>
                <a:off x="7060206" y="2677137"/>
                <a:ext cx="633507" cy="276999"/>
              </a:xfrm>
              <a:prstGeom prst="rect">
                <a:avLst/>
              </a:prstGeom>
              <a:noFill/>
            </p:spPr>
            <p:txBody>
              <a:bodyPr wrap="none" rtlCol="0">
                <a:spAutoFit/>
              </a:bodyPr>
              <a:lstStyle/>
              <a:p>
                <a:r>
                  <a:rPr kumimoji="1" lang="en-US" altLang="ja-JP" sz="1200" dirty="0" smtClean="0">
                    <a:ln>
                      <a:solidFill>
                        <a:srgbClr val="FFFFFF"/>
                      </a:solidFill>
                    </a:ln>
                    <a:effectLst/>
                    <a:latin typeface="Spin Cycle OT"/>
                    <a:cs typeface="Spin Cycle OT"/>
                  </a:rPr>
                  <a:t>bump</a:t>
                </a:r>
                <a:endParaRPr kumimoji="1" lang="ja-JP" altLang="en-US" sz="1200" dirty="0">
                  <a:ln>
                    <a:solidFill>
                      <a:srgbClr val="FFFFFF"/>
                    </a:solidFill>
                  </a:ln>
                  <a:effectLst/>
                  <a:latin typeface="Spin Cycle OT"/>
                  <a:cs typeface="Spin Cycle OT"/>
                </a:endParaRPr>
              </a:p>
            </p:txBody>
          </p:sp>
          <p:sp>
            <p:nvSpPr>
              <p:cNvPr id="282" name="テキスト ボックス 281"/>
              <p:cNvSpPr txBox="1"/>
              <p:nvPr/>
            </p:nvSpPr>
            <p:spPr>
              <a:xfrm>
                <a:off x="7559912" y="2677137"/>
                <a:ext cx="633507" cy="276999"/>
              </a:xfrm>
              <a:prstGeom prst="rect">
                <a:avLst/>
              </a:prstGeom>
              <a:noFill/>
            </p:spPr>
            <p:txBody>
              <a:bodyPr wrap="none" rtlCol="0">
                <a:spAutoFit/>
              </a:bodyPr>
              <a:lstStyle/>
              <a:p>
                <a:r>
                  <a:rPr kumimoji="1" lang="en-US" altLang="ja-JP" sz="1200" dirty="0" smtClean="0">
                    <a:ln>
                      <a:solidFill>
                        <a:srgbClr val="FFFFFF"/>
                      </a:solidFill>
                    </a:ln>
                    <a:effectLst/>
                    <a:latin typeface="Spin Cycle OT"/>
                    <a:cs typeface="Spin Cycle OT"/>
                  </a:rPr>
                  <a:t>bump</a:t>
                </a:r>
                <a:endParaRPr kumimoji="1" lang="ja-JP" altLang="en-US" sz="1200" dirty="0">
                  <a:ln>
                    <a:solidFill>
                      <a:srgbClr val="FFFFFF"/>
                    </a:solidFill>
                  </a:ln>
                  <a:effectLst/>
                  <a:latin typeface="Spin Cycle OT"/>
                  <a:cs typeface="Spin Cycle OT"/>
                </a:endParaRPr>
              </a:p>
            </p:txBody>
          </p:sp>
          <p:sp>
            <p:nvSpPr>
              <p:cNvPr id="283" name="テキスト ボックス 282"/>
              <p:cNvSpPr txBox="1"/>
              <p:nvPr/>
            </p:nvSpPr>
            <p:spPr>
              <a:xfrm>
                <a:off x="8036388" y="2677137"/>
                <a:ext cx="633507" cy="276999"/>
              </a:xfrm>
              <a:prstGeom prst="rect">
                <a:avLst/>
              </a:prstGeom>
              <a:noFill/>
            </p:spPr>
            <p:txBody>
              <a:bodyPr wrap="none" rtlCol="0">
                <a:spAutoFit/>
              </a:bodyPr>
              <a:lstStyle/>
              <a:p>
                <a:r>
                  <a:rPr kumimoji="1" lang="en-US" altLang="ja-JP" sz="1200" dirty="0" smtClean="0">
                    <a:ln>
                      <a:solidFill>
                        <a:srgbClr val="FFFFFF"/>
                      </a:solidFill>
                    </a:ln>
                    <a:effectLst/>
                    <a:latin typeface="Spin Cycle OT"/>
                    <a:cs typeface="Spin Cycle OT"/>
                  </a:rPr>
                  <a:t>bump</a:t>
                </a:r>
                <a:endParaRPr kumimoji="1" lang="ja-JP" altLang="en-US" sz="1200" dirty="0">
                  <a:ln>
                    <a:solidFill>
                      <a:srgbClr val="FFFFFF"/>
                    </a:solidFill>
                  </a:ln>
                  <a:effectLst/>
                  <a:latin typeface="Spin Cycle OT"/>
                  <a:cs typeface="Spin Cycle OT"/>
                </a:endParaRPr>
              </a:p>
            </p:txBody>
          </p:sp>
          <p:sp>
            <p:nvSpPr>
              <p:cNvPr id="284" name="テキスト ボックス 283"/>
              <p:cNvSpPr txBox="1"/>
              <p:nvPr/>
            </p:nvSpPr>
            <p:spPr>
              <a:xfrm>
                <a:off x="8510491" y="2680439"/>
                <a:ext cx="633507" cy="276999"/>
              </a:xfrm>
              <a:prstGeom prst="rect">
                <a:avLst/>
              </a:prstGeom>
              <a:noFill/>
            </p:spPr>
            <p:txBody>
              <a:bodyPr wrap="none" rtlCol="0">
                <a:spAutoFit/>
              </a:bodyPr>
              <a:lstStyle/>
              <a:p>
                <a:r>
                  <a:rPr kumimoji="1" lang="en-US" altLang="ja-JP" sz="1200" dirty="0" smtClean="0">
                    <a:ln>
                      <a:solidFill>
                        <a:srgbClr val="FFFFFF"/>
                      </a:solidFill>
                    </a:ln>
                    <a:effectLst/>
                    <a:latin typeface="Spin Cycle OT"/>
                    <a:cs typeface="Spin Cycle OT"/>
                  </a:rPr>
                  <a:t>bump</a:t>
                </a:r>
                <a:endParaRPr kumimoji="1" lang="ja-JP" altLang="en-US" sz="1200" dirty="0">
                  <a:ln>
                    <a:solidFill>
                      <a:srgbClr val="FFFFFF"/>
                    </a:solidFill>
                  </a:ln>
                  <a:effectLst/>
                  <a:latin typeface="Spin Cycle OT"/>
                  <a:cs typeface="Spin Cycle OT"/>
                </a:endParaRPr>
              </a:p>
            </p:txBody>
          </p:sp>
        </p:grpSp>
        <p:grpSp>
          <p:nvGrpSpPr>
            <p:cNvPr id="329" name="図形グループ 328"/>
            <p:cNvGrpSpPr/>
            <p:nvPr/>
          </p:nvGrpSpPr>
          <p:grpSpPr>
            <a:xfrm>
              <a:off x="6259909" y="2817233"/>
              <a:ext cx="1732908" cy="537030"/>
              <a:chOff x="7299105" y="3986891"/>
              <a:chExt cx="2281021" cy="706890"/>
            </a:xfrm>
          </p:grpSpPr>
          <p:grpSp>
            <p:nvGrpSpPr>
              <p:cNvPr id="330" name="図形グループ 329"/>
              <p:cNvGrpSpPr/>
              <p:nvPr/>
            </p:nvGrpSpPr>
            <p:grpSpPr>
              <a:xfrm>
                <a:off x="7299105" y="4118429"/>
                <a:ext cx="485484" cy="526663"/>
                <a:chOff x="7367790" y="904033"/>
                <a:chExt cx="1081759" cy="1173512"/>
              </a:xfrm>
            </p:grpSpPr>
            <p:sp>
              <p:nvSpPr>
                <p:cNvPr id="335" name="円/楕円 334"/>
                <p:cNvSpPr/>
                <p:nvPr/>
              </p:nvSpPr>
              <p:spPr>
                <a:xfrm>
                  <a:off x="7367790" y="1036699"/>
                  <a:ext cx="1081759" cy="1003515"/>
                </a:xfrm>
                <a:prstGeom prst="ellipse">
                  <a:avLst/>
                </a:prstGeom>
                <a:gradFill flip="none" rotWithShape="1">
                  <a:gsLst>
                    <a:gs pos="70000">
                      <a:srgbClr val="3366FF"/>
                    </a:gs>
                    <a:gs pos="0">
                      <a:schemeClr val="tx2">
                        <a:lumMod val="20000"/>
                        <a:lumOff val="80000"/>
                      </a:schemeClr>
                    </a:gs>
                  </a:gsLst>
                  <a:path path="circle">
                    <a:fillToRect l="50000" t="50000" r="50000" b="50000"/>
                  </a:path>
                  <a:tileRect/>
                </a:gradFill>
                <a:effectLst>
                  <a:glow rad="101600">
                    <a:srgbClr val="3366FF">
                      <a:alpha val="40000"/>
                    </a:srgb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336" name="テキスト ボックス 335"/>
                <p:cNvSpPr txBox="1"/>
                <p:nvPr/>
              </p:nvSpPr>
              <p:spPr>
                <a:xfrm>
                  <a:off x="7389429" y="904033"/>
                  <a:ext cx="1002745" cy="1173512"/>
                </a:xfrm>
                <a:prstGeom prst="rect">
                  <a:avLst/>
                </a:prstGeom>
                <a:noFill/>
              </p:spPr>
              <p:txBody>
                <a:bodyPr wrap="none" rtlCol="0">
                  <a:spAutoFit/>
                  <a:scene3d>
                    <a:camera prst="orthographicFront"/>
                    <a:lightRig rig="threePt" dir="t"/>
                  </a:scene3d>
                  <a:sp3d extrusionH="57150">
                    <a:bevelT w="82550" h="38100" prst="coolSlant"/>
                  </a:sp3d>
                </a:bodyPr>
                <a:lstStyle/>
                <a:p>
                  <a:r>
                    <a:rPr lang="en-US" altLang="ja-JP" sz="2000" dirty="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rPr>
                    <a:t>3</a:t>
                  </a:r>
                  <a:endParaRPr kumimoji="1" lang="ja-JP" altLang="en-US" sz="2000" dirty="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endParaRPr>
                </a:p>
              </p:txBody>
            </p:sp>
          </p:grpSp>
          <p:sp>
            <p:nvSpPr>
              <p:cNvPr id="331" name="テキスト ボックス 330"/>
              <p:cNvSpPr txBox="1"/>
              <p:nvPr/>
            </p:nvSpPr>
            <p:spPr>
              <a:xfrm>
                <a:off x="7750758" y="3986891"/>
                <a:ext cx="389850" cy="584775"/>
              </a:xfrm>
              <a:prstGeom prst="rect">
                <a:avLst/>
              </a:prstGeom>
              <a:noFill/>
            </p:spPr>
            <p:txBody>
              <a:bodyPr wrap="none" rtlCol="0">
                <a:spAutoFit/>
              </a:bodyPr>
              <a:lstStyle/>
              <a:p>
                <a:r>
                  <a:rPr kumimoji="1" lang="ja-JP" altLang="en-US" sz="3200" dirty="0" smtClean="0">
                    <a:solidFill>
                      <a:schemeClr val="bg1"/>
                    </a:solidFill>
                  </a:rPr>
                  <a:t>：</a:t>
                </a:r>
                <a:endParaRPr kumimoji="1" lang="ja-JP" altLang="en-US" sz="3200" dirty="0">
                  <a:solidFill>
                    <a:schemeClr val="bg1"/>
                  </a:solidFill>
                </a:endParaRPr>
              </a:p>
            </p:txBody>
          </p:sp>
          <p:sp>
            <p:nvSpPr>
              <p:cNvPr id="332" name="円/楕円 331"/>
              <p:cNvSpPr/>
              <p:nvPr/>
            </p:nvSpPr>
            <p:spPr>
              <a:xfrm>
                <a:off x="8231374" y="4186500"/>
                <a:ext cx="432000" cy="43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333" name="乗算記号 332"/>
              <p:cNvSpPr/>
              <p:nvPr/>
            </p:nvSpPr>
            <p:spPr>
              <a:xfrm>
                <a:off x="8785190" y="4194456"/>
                <a:ext cx="347164" cy="371745"/>
              </a:xfrm>
              <a:prstGeom prst="mathMultiply">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34" name="テキスト ボックス 333"/>
              <p:cNvSpPr txBox="1"/>
              <p:nvPr/>
            </p:nvSpPr>
            <p:spPr>
              <a:xfrm>
                <a:off x="9047323" y="4005070"/>
                <a:ext cx="532803" cy="688711"/>
              </a:xfrm>
              <a:prstGeom prst="rect">
                <a:avLst/>
              </a:prstGeom>
              <a:noFill/>
            </p:spPr>
            <p:txBody>
              <a:bodyPr wrap="none" rtlCol="0">
                <a:spAutoFit/>
              </a:bodyPr>
              <a:lstStyle/>
              <a:p>
                <a:r>
                  <a:rPr kumimoji="1" lang="en-US" altLang="ja-JP" sz="2800" dirty="0" smtClean="0">
                    <a:solidFill>
                      <a:srgbClr val="FFFFFF"/>
                    </a:solidFill>
                    <a:latin typeface="Spin Cycle"/>
                    <a:cs typeface="Spin Cycle"/>
                  </a:rPr>
                  <a:t>3</a:t>
                </a:r>
                <a:endParaRPr kumimoji="1" lang="ja-JP" altLang="en-US" sz="2800" dirty="0">
                  <a:solidFill>
                    <a:srgbClr val="FFFFFF"/>
                  </a:solidFill>
                  <a:latin typeface="Spin Cycle"/>
                  <a:cs typeface="Spin Cycle"/>
                </a:endParaRPr>
              </a:p>
            </p:txBody>
          </p:sp>
        </p:grpSp>
      </p:grpSp>
    </p:spTree>
    <p:extLst>
      <p:ext uri="{BB962C8B-B14F-4D97-AF65-F5344CB8AC3E}">
        <p14:creationId xmlns:p14="http://schemas.microsoft.com/office/powerpoint/2010/main" val="19126648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図形グループ 105"/>
          <p:cNvGrpSpPr/>
          <p:nvPr/>
        </p:nvGrpSpPr>
        <p:grpSpPr>
          <a:xfrm>
            <a:off x="2623894" y="142119"/>
            <a:ext cx="1876672" cy="501110"/>
            <a:chOff x="8023413" y="2184651"/>
            <a:chExt cx="2622566" cy="822092"/>
          </a:xfrm>
        </p:grpSpPr>
        <p:sp>
          <p:nvSpPr>
            <p:cNvPr id="107" name="円/楕円 106"/>
            <p:cNvSpPr/>
            <p:nvPr/>
          </p:nvSpPr>
          <p:spPr>
            <a:xfrm>
              <a:off x="8023413" y="2184651"/>
              <a:ext cx="2622566" cy="822092"/>
            </a:xfrm>
            <a:prstGeom prst="ellipse">
              <a:avLst/>
            </a:prstGeom>
            <a:solidFill>
              <a:schemeClr val="tx1">
                <a:lumMod val="75000"/>
                <a:lumOff val="25000"/>
              </a:schemeClr>
            </a:solidFill>
            <a:ln w="38100" cap="rnd" cmpd="sng">
              <a:solidFill>
                <a:schemeClr val="accent4">
                  <a:alpha val="40000"/>
                </a:scheme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108" name="テキスト ボックス 107"/>
            <p:cNvSpPr txBox="1"/>
            <p:nvPr/>
          </p:nvSpPr>
          <p:spPr>
            <a:xfrm>
              <a:off x="8121583" y="2284304"/>
              <a:ext cx="2252562" cy="605905"/>
            </a:xfrm>
            <a:prstGeom prst="rect">
              <a:avLst/>
            </a:prstGeom>
            <a:noFill/>
          </p:spPr>
          <p:txBody>
            <a:bodyPr wrap="none" rtlCol="0">
              <a:spAutoFit/>
            </a:bodyPr>
            <a:lstStyle/>
            <a:p>
              <a:pPr algn="r"/>
              <a:r>
                <a:rPr lang="en-US" altLang="ja-JP" dirty="0" smtClean="0">
                  <a:solidFill>
                    <a:schemeClr val="bg1"/>
                  </a:solidFill>
                  <a:latin typeface="03スマートフォントUI"/>
                  <a:ea typeface="03スマートフォントUI"/>
                  <a:cs typeface="03スマートフォントUI"/>
                </a:rPr>
                <a:t>How to play</a:t>
              </a:r>
              <a:endParaRPr kumimoji="1" lang="ja-JP" altLang="en-US" dirty="0">
                <a:solidFill>
                  <a:schemeClr val="bg1"/>
                </a:solidFill>
                <a:latin typeface="03スマートフォントUI"/>
                <a:ea typeface="03スマートフォントUI"/>
                <a:cs typeface="03スマートフォントUI"/>
              </a:endParaRPr>
            </a:p>
          </p:txBody>
        </p:sp>
      </p:grpSp>
      <p:grpSp>
        <p:nvGrpSpPr>
          <p:cNvPr id="60" name="図形グループ 59"/>
          <p:cNvGrpSpPr/>
          <p:nvPr/>
        </p:nvGrpSpPr>
        <p:grpSpPr>
          <a:xfrm>
            <a:off x="750988" y="643225"/>
            <a:ext cx="3934830" cy="5885313"/>
            <a:chOff x="750988" y="643225"/>
            <a:chExt cx="3934830" cy="5885313"/>
          </a:xfrm>
        </p:grpSpPr>
        <p:grpSp>
          <p:nvGrpSpPr>
            <p:cNvPr id="14" name="図形グループ 13"/>
            <p:cNvGrpSpPr/>
            <p:nvPr/>
          </p:nvGrpSpPr>
          <p:grpSpPr>
            <a:xfrm>
              <a:off x="750988" y="643225"/>
              <a:ext cx="3934830" cy="5885313"/>
              <a:chOff x="3076199" y="594977"/>
              <a:chExt cx="3934830" cy="5885313"/>
            </a:xfrm>
          </p:grpSpPr>
          <p:sp>
            <p:nvSpPr>
              <p:cNvPr id="4" name="正方形/長方形 3"/>
              <p:cNvSpPr/>
              <p:nvPr/>
            </p:nvSpPr>
            <p:spPr>
              <a:xfrm>
                <a:off x="3076200" y="594977"/>
                <a:ext cx="3934827" cy="5885313"/>
              </a:xfrm>
              <a:prstGeom prst="rect">
                <a:avLst/>
              </a:prstGeom>
              <a:solidFill>
                <a:schemeClr val="tx1">
                  <a:alpha val="7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 name="直角三角形 8"/>
              <p:cNvSpPr/>
              <p:nvPr/>
            </p:nvSpPr>
            <p:spPr>
              <a:xfrm rot="5400000">
                <a:off x="1877151" y="1794030"/>
                <a:ext cx="4006904" cy="1608807"/>
              </a:xfrm>
              <a:prstGeom prst="rtTriangle">
                <a:avLst/>
              </a:prstGeom>
              <a:pattFill prst="ltDnDiag">
                <a:fgClr>
                  <a:schemeClr val="bg1"/>
                </a:fgClr>
                <a:bgClr>
                  <a:schemeClr val="accent5"/>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直角三角形 12"/>
              <p:cNvSpPr/>
              <p:nvPr/>
            </p:nvSpPr>
            <p:spPr>
              <a:xfrm rot="16200000">
                <a:off x="4223608" y="3692868"/>
                <a:ext cx="4014996" cy="1559847"/>
              </a:xfrm>
              <a:prstGeom prst="rtTriangle">
                <a:avLst/>
              </a:prstGeom>
              <a:pattFill prst="ltDnDiag">
                <a:fgClr>
                  <a:schemeClr val="bg1"/>
                </a:fgClr>
                <a:bgClr>
                  <a:schemeClr val="accent5"/>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2" name="テキスト ボックス 21"/>
            <p:cNvSpPr txBox="1"/>
            <p:nvPr/>
          </p:nvSpPr>
          <p:spPr>
            <a:xfrm>
              <a:off x="1657936" y="1084528"/>
              <a:ext cx="2236510" cy="400110"/>
            </a:xfrm>
            <a:prstGeom prst="rect">
              <a:avLst/>
            </a:prstGeom>
            <a:noFill/>
          </p:spPr>
          <p:txBody>
            <a:bodyPr wrap="none" rtlCol="0">
              <a:spAutoFit/>
            </a:bodyPr>
            <a:lstStyle/>
            <a:p>
              <a:r>
                <a:rPr kumimoji="1" lang="ja-JP" altLang="en-US" sz="2000" dirty="0" smtClean="0">
                  <a:solidFill>
                    <a:schemeClr val="bg1"/>
                  </a:solidFill>
                  <a:latin typeface="01フロップデザイン"/>
                  <a:ea typeface="01フロップデザイン"/>
                  <a:cs typeface="01フロップデザイン"/>
                </a:rPr>
                <a:t>ボール相性早見表</a:t>
              </a:r>
              <a:endParaRPr kumimoji="1" lang="ja-JP" altLang="en-US" sz="2000" dirty="0">
                <a:solidFill>
                  <a:schemeClr val="bg1"/>
                </a:solidFill>
                <a:latin typeface="01フロップデザイン"/>
                <a:ea typeface="01フロップデザイン"/>
                <a:cs typeface="01フロップデザイン"/>
              </a:endParaRPr>
            </a:p>
          </p:txBody>
        </p:sp>
        <p:grpSp>
          <p:nvGrpSpPr>
            <p:cNvPr id="24" name="図形グループ 23"/>
            <p:cNvGrpSpPr/>
            <p:nvPr/>
          </p:nvGrpSpPr>
          <p:grpSpPr>
            <a:xfrm>
              <a:off x="765930" y="1537148"/>
              <a:ext cx="3864308" cy="1470107"/>
              <a:chOff x="1237723" y="1539124"/>
              <a:chExt cx="6246881" cy="2395625"/>
            </a:xfrm>
          </p:grpSpPr>
          <p:grpSp>
            <p:nvGrpSpPr>
              <p:cNvPr id="25" name="図形グループ 24"/>
              <p:cNvGrpSpPr/>
              <p:nvPr/>
            </p:nvGrpSpPr>
            <p:grpSpPr>
              <a:xfrm>
                <a:off x="1385226" y="1695694"/>
                <a:ext cx="6099378" cy="2239055"/>
                <a:chOff x="1398108" y="1872823"/>
                <a:chExt cx="6099378" cy="2239055"/>
              </a:xfrm>
            </p:grpSpPr>
            <p:sp>
              <p:nvSpPr>
                <p:cNvPr id="48" name="正方形/長方形 47"/>
                <p:cNvSpPr/>
                <p:nvPr/>
              </p:nvSpPr>
              <p:spPr>
                <a:xfrm>
                  <a:off x="1400167" y="1872823"/>
                  <a:ext cx="6095999" cy="2225041"/>
                </a:xfrm>
                <a:prstGeom prst="rect">
                  <a:avLst/>
                </a:prstGeom>
                <a:solidFill>
                  <a:srgbClr val="FFFFFF"/>
                </a:solidFill>
                <a:ln>
                  <a:solidFill>
                    <a:schemeClr val="tx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a:off x="1401486" y="2229291"/>
                  <a:ext cx="6096000" cy="388470"/>
                </a:xfrm>
                <a:prstGeom prst="rect">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a:off x="1401486" y="2587879"/>
                  <a:ext cx="6096000" cy="388470"/>
                </a:xfrm>
                <a:prstGeom prst="rect">
                  <a:avLst/>
                </a:prstGeom>
                <a:solidFill>
                  <a:schemeClr val="accent3">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a:off x="1400167" y="2976349"/>
                  <a:ext cx="6096000" cy="388470"/>
                </a:xfrm>
                <a:prstGeom prst="rect">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2" name="正方形/長方形 51"/>
                <p:cNvSpPr/>
                <p:nvPr/>
              </p:nvSpPr>
              <p:spPr>
                <a:xfrm>
                  <a:off x="1400167" y="3334938"/>
                  <a:ext cx="6096000" cy="388470"/>
                </a:xfrm>
                <a:prstGeom prst="rect">
                  <a:avLst/>
                </a:prstGeom>
                <a:solidFill>
                  <a:schemeClr val="accent2">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a:off x="1398108" y="3723408"/>
                  <a:ext cx="6096000" cy="388470"/>
                </a:xfrm>
                <a:prstGeom prst="rect">
                  <a:avLst/>
                </a:prstGeom>
                <a:solidFill>
                  <a:srgbClr val="FFEEB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54" name="図形グループ 53"/>
                <p:cNvGrpSpPr/>
                <p:nvPr/>
              </p:nvGrpSpPr>
              <p:grpSpPr>
                <a:xfrm>
                  <a:off x="2428678" y="1872823"/>
                  <a:ext cx="4064000" cy="2225040"/>
                  <a:chOff x="2345765" y="4335062"/>
                  <a:chExt cx="4064000" cy="2225040"/>
                </a:xfrm>
              </p:grpSpPr>
              <p:cxnSp>
                <p:nvCxnSpPr>
                  <p:cNvPr id="55" name="直線コネクタ 54"/>
                  <p:cNvCxnSpPr/>
                  <p:nvPr/>
                </p:nvCxnSpPr>
                <p:spPr>
                  <a:xfrm>
                    <a:off x="2345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直線コネクタ 55"/>
                  <p:cNvCxnSpPr/>
                  <p:nvPr/>
                </p:nvCxnSpPr>
                <p:spPr>
                  <a:xfrm>
                    <a:off x="3361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直線コネクタ 56"/>
                  <p:cNvCxnSpPr/>
                  <p:nvPr/>
                </p:nvCxnSpPr>
                <p:spPr>
                  <a:xfrm>
                    <a:off x="4377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直線コネクタ 57"/>
                  <p:cNvCxnSpPr/>
                  <p:nvPr/>
                </p:nvCxnSpPr>
                <p:spPr>
                  <a:xfrm>
                    <a:off x="5393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直線コネクタ 58"/>
                  <p:cNvCxnSpPr/>
                  <p:nvPr/>
                </p:nvCxnSpPr>
                <p:spPr>
                  <a:xfrm flipH="1">
                    <a:off x="6409400" y="4335062"/>
                    <a:ext cx="365"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grpSp>
          </p:grpSp>
          <p:sp>
            <p:nvSpPr>
              <p:cNvPr id="26" name="円/楕円 25"/>
              <p:cNvSpPr/>
              <p:nvPr/>
            </p:nvSpPr>
            <p:spPr>
              <a:xfrm>
                <a:off x="1774308" y="3216298"/>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27" name="円/楕円 26"/>
              <p:cNvSpPr/>
              <p:nvPr/>
            </p:nvSpPr>
            <p:spPr>
              <a:xfrm>
                <a:off x="1767836" y="2522729"/>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28" name="円/楕円 27"/>
              <p:cNvSpPr/>
              <p:nvPr/>
            </p:nvSpPr>
            <p:spPr>
              <a:xfrm>
                <a:off x="1767302" y="2868409"/>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29" name="円/楕円 28"/>
              <p:cNvSpPr/>
              <p:nvPr/>
            </p:nvSpPr>
            <p:spPr>
              <a:xfrm>
                <a:off x="1774308" y="3615539"/>
                <a:ext cx="252000" cy="252000"/>
              </a:xfrm>
              <a:prstGeom prst="ellipse">
                <a:avLst/>
              </a:prstGeom>
              <a:gradFill flip="none" rotWithShape="1">
                <a:gsLst>
                  <a:gs pos="79000">
                    <a:srgbClr val="FF6600"/>
                  </a:gs>
                  <a:gs pos="53000">
                    <a:srgbClr val="FFFF00"/>
                  </a:gs>
                </a:gsLst>
                <a:path path="circle">
                  <a:fillToRect l="50000" t="50000" r="50000" b="50000"/>
                </a:path>
                <a:tileRect/>
              </a:gradFill>
              <a:effectLst>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30" name="円/楕円 29"/>
              <p:cNvSpPr/>
              <p:nvPr/>
            </p:nvSpPr>
            <p:spPr>
              <a:xfrm>
                <a:off x="1767836" y="2135132"/>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31" name="円/楕円 30"/>
              <p:cNvSpPr/>
              <p:nvPr/>
            </p:nvSpPr>
            <p:spPr>
              <a:xfrm>
                <a:off x="5898072" y="1738351"/>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32" name="円/楕円 31"/>
              <p:cNvSpPr/>
              <p:nvPr/>
            </p:nvSpPr>
            <p:spPr>
              <a:xfrm>
                <a:off x="3850520" y="1744787"/>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33" name="円/楕円 32"/>
              <p:cNvSpPr/>
              <p:nvPr/>
            </p:nvSpPr>
            <p:spPr>
              <a:xfrm>
                <a:off x="4836638" y="1738351"/>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34" name="円/楕円 33"/>
              <p:cNvSpPr/>
              <p:nvPr/>
            </p:nvSpPr>
            <p:spPr>
              <a:xfrm>
                <a:off x="6882189" y="1753292"/>
                <a:ext cx="252000" cy="252000"/>
              </a:xfrm>
              <a:prstGeom prst="ellipse">
                <a:avLst/>
              </a:prstGeom>
              <a:gradFill flip="none" rotWithShape="1">
                <a:gsLst>
                  <a:gs pos="79000">
                    <a:srgbClr val="FF6600"/>
                  </a:gs>
                  <a:gs pos="53000">
                    <a:srgbClr val="FFFF00"/>
                  </a:gs>
                </a:gsLst>
                <a:path path="circle">
                  <a:fillToRect l="50000" t="50000" r="50000" b="50000"/>
                </a:path>
                <a:tileRect/>
              </a:gradFill>
              <a:effectLst>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35" name="円/楕円 34"/>
              <p:cNvSpPr/>
              <p:nvPr/>
            </p:nvSpPr>
            <p:spPr>
              <a:xfrm>
                <a:off x="2793630" y="1747206"/>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36" name="テキスト ボックス 35"/>
              <p:cNvSpPr txBox="1"/>
              <p:nvPr/>
            </p:nvSpPr>
            <p:spPr>
              <a:xfrm>
                <a:off x="2622373" y="1930925"/>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37" name="テキスト ボックス 36"/>
              <p:cNvSpPr txBox="1"/>
              <p:nvPr/>
            </p:nvSpPr>
            <p:spPr>
              <a:xfrm>
                <a:off x="3699253" y="2338141"/>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38" name="テキスト ボックス 37"/>
              <p:cNvSpPr txBox="1"/>
              <p:nvPr/>
            </p:nvSpPr>
            <p:spPr>
              <a:xfrm>
                <a:off x="4699800" y="2719473"/>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39" name="テキスト ボックス 38"/>
              <p:cNvSpPr txBox="1"/>
              <p:nvPr/>
            </p:nvSpPr>
            <p:spPr>
              <a:xfrm>
                <a:off x="5727258" y="3039017"/>
                <a:ext cx="540935" cy="476822"/>
              </a:xfrm>
              <a:prstGeom prst="rect">
                <a:avLst/>
              </a:prstGeom>
              <a:noFill/>
            </p:spPr>
            <p:txBody>
              <a:bodyPr wrap="none" rtlCol="0">
                <a:spAutoFit/>
              </a:bodyPr>
              <a:lstStyle/>
              <a:p>
                <a:r>
                  <a:rPr lang="en-US" altLang="ja-JP" sz="1600" dirty="0" smtClean="0"/>
                  <a:t>◯</a:t>
                </a:r>
                <a:endParaRPr kumimoji="1" lang="ja-JP" altLang="en-US" sz="1600" dirty="0"/>
              </a:p>
            </p:txBody>
          </p:sp>
          <p:sp>
            <p:nvSpPr>
              <p:cNvPr id="40" name="テキスト ボックス 39"/>
              <p:cNvSpPr txBox="1"/>
              <p:nvPr/>
            </p:nvSpPr>
            <p:spPr>
              <a:xfrm>
                <a:off x="6734047" y="3457559"/>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41" name="テキスト ボックス 40"/>
              <p:cNvSpPr txBox="1"/>
              <p:nvPr/>
            </p:nvSpPr>
            <p:spPr>
              <a:xfrm>
                <a:off x="5735526" y="3457559"/>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42" name="テキスト ボックス 41"/>
              <p:cNvSpPr txBox="1"/>
              <p:nvPr/>
            </p:nvSpPr>
            <p:spPr>
              <a:xfrm>
                <a:off x="4675647" y="3457559"/>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43" name="テキスト ボックス 42"/>
              <p:cNvSpPr txBox="1"/>
              <p:nvPr/>
            </p:nvSpPr>
            <p:spPr>
              <a:xfrm>
                <a:off x="3695832" y="3457333"/>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44" name="テキスト ボックス 43"/>
              <p:cNvSpPr txBox="1"/>
              <p:nvPr/>
            </p:nvSpPr>
            <p:spPr>
              <a:xfrm>
                <a:off x="2649949" y="3457559"/>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45" name="テキスト ボックス 44"/>
              <p:cNvSpPr txBox="1"/>
              <p:nvPr/>
            </p:nvSpPr>
            <p:spPr>
              <a:xfrm rot="874646">
                <a:off x="1756801" y="1539124"/>
                <a:ext cx="677589" cy="433476"/>
              </a:xfrm>
              <a:prstGeom prst="rect">
                <a:avLst/>
              </a:prstGeom>
              <a:noFill/>
            </p:spPr>
            <p:txBody>
              <a:bodyPr wrap="none" rtlCol="0">
                <a:spAutoFit/>
              </a:bodyPr>
              <a:lstStyle/>
              <a:p>
                <a:r>
                  <a:rPr kumimoji="1" lang="en-US" altLang="ja-JP" sz="1400" dirty="0" smtClean="0"/>
                  <a:t>CPU</a:t>
                </a:r>
                <a:endParaRPr kumimoji="1" lang="ja-JP" altLang="en-US" sz="1400" dirty="0"/>
              </a:p>
            </p:txBody>
          </p:sp>
          <p:sp>
            <p:nvSpPr>
              <p:cNvPr id="46" name="テキスト ボックス 45"/>
              <p:cNvSpPr txBox="1"/>
              <p:nvPr/>
            </p:nvSpPr>
            <p:spPr>
              <a:xfrm rot="874646">
                <a:off x="1237723" y="1681448"/>
                <a:ext cx="796063" cy="451386"/>
              </a:xfrm>
              <a:prstGeom prst="rect">
                <a:avLst/>
              </a:prstGeom>
              <a:noFill/>
            </p:spPr>
            <p:txBody>
              <a:bodyPr wrap="none" rtlCol="0">
                <a:spAutoFit/>
              </a:bodyPr>
              <a:lstStyle/>
              <a:p>
                <a:r>
                  <a:rPr lang="ja-JP" altLang="en-US" sz="1200" dirty="0" smtClean="0"/>
                  <a:t>自分</a:t>
                </a:r>
                <a:endParaRPr kumimoji="1" lang="ja-JP" altLang="en-US" sz="1200" dirty="0"/>
              </a:p>
            </p:txBody>
          </p:sp>
          <p:cxnSp>
            <p:nvCxnSpPr>
              <p:cNvPr id="47" name="直線コネクタ 46"/>
              <p:cNvCxnSpPr/>
              <p:nvPr/>
            </p:nvCxnSpPr>
            <p:spPr>
              <a:xfrm>
                <a:off x="1400167" y="1701838"/>
                <a:ext cx="1068505" cy="378159"/>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 name="テキスト ボックス 2"/>
            <p:cNvSpPr txBox="1"/>
            <p:nvPr/>
          </p:nvSpPr>
          <p:spPr>
            <a:xfrm>
              <a:off x="2055028" y="3235336"/>
              <a:ext cx="1338828" cy="369332"/>
            </a:xfrm>
            <a:prstGeom prst="rect">
              <a:avLst/>
            </a:prstGeom>
            <a:noFill/>
          </p:spPr>
          <p:txBody>
            <a:bodyPr wrap="none" rtlCol="0">
              <a:spAutoFit/>
            </a:bodyPr>
            <a:lstStyle/>
            <a:p>
              <a:r>
                <a:rPr kumimoji="1" lang="ja-JP" altLang="en-US" dirty="0" smtClean="0">
                  <a:solidFill>
                    <a:srgbClr val="FFFFFF"/>
                  </a:solidFill>
                  <a:latin typeface="01フロップデザイン"/>
                  <a:ea typeface="01フロップデザイン"/>
                  <a:cs typeface="01フロップデザイン"/>
                </a:rPr>
                <a:t>コンボ得点</a:t>
              </a:r>
              <a:endParaRPr kumimoji="1" lang="ja-JP" altLang="en-US" dirty="0">
                <a:solidFill>
                  <a:srgbClr val="FFFFFF"/>
                </a:solidFill>
                <a:latin typeface="01フロップデザイン"/>
                <a:ea typeface="01フロップデザイン"/>
                <a:cs typeface="01フロップデザイン"/>
              </a:endParaRPr>
            </a:p>
          </p:txBody>
        </p:sp>
        <p:grpSp>
          <p:nvGrpSpPr>
            <p:cNvPr id="23" name="図形グループ 22"/>
            <p:cNvGrpSpPr/>
            <p:nvPr/>
          </p:nvGrpSpPr>
          <p:grpSpPr>
            <a:xfrm>
              <a:off x="1644317" y="3688319"/>
              <a:ext cx="2238566" cy="1863865"/>
              <a:chOff x="7992216" y="1307603"/>
              <a:chExt cx="2238566" cy="1863865"/>
            </a:xfrm>
          </p:grpSpPr>
          <p:grpSp>
            <p:nvGrpSpPr>
              <p:cNvPr id="18" name="図形グループ 17"/>
              <p:cNvGrpSpPr/>
              <p:nvPr/>
            </p:nvGrpSpPr>
            <p:grpSpPr>
              <a:xfrm>
                <a:off x="7992216" y="1347801"/>
                <a:ext cx="2238566" cy="1823667"/>
                <a:chOff x="7992216" y="1347801"/>
                <a:chExt cx="2238566" cy="1823667"/>
              </a:xfrm>
            </p:grpSpPr>
            <p:sp>
              <p:nvSpPr>
                <p:cNvPr id="204" name="正方形/長方形 203"/>
                <p:cNvSpPr/>
                <p:nvPr/>
              </p:nvSpPr>
              <p:spPr>
                <a:xfrm>
                  <a:off x="7992216" y="1347801"/>
                  <a:ext cx="2238566" cy="299593"/>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17" name="図形グループ 16"/>
                <p:cNvGrpSpPr/>
                <p:nvPr/>
              </p:nvGrpSpPr>
              <p:grpSpPr>
                <a:xfrm>
                  <a:off x="7992216" y="1659406"/>
                  <a:ext cx="2238566" cy="1484094"/>
                  <a:chOff x="7992216" y="1659406"/>
                  <a:chExt cx="3888000" cy="1484094"/>
                </a:xfrm>
              </p:grpSpPr>
              <p:sp>
                <p:nvSpPr>
                  <p:cNvPr id="16" name="正方形/長方形 15"/>
                  <p:cNvSpPr/>
                  <p:nvPr/>
                </p:nvSpPr>
                <p:spPr>
                  <a:xfrm>
                    <a:off x="7992216" y="1659406"/>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0" name="正方形/長方形 199"/>
                  <p:cNvSpPr/>
                  <p:nvPr/>
                </p:nvSpPr>
                <p:spPr>
                  <a:xfrm>
                    <a:off x="7992216" y="1961892"/>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1" name="正方形/長方形 200"/>
                  <p:cNvSpPr/>
                  <p:nvPr/>
                </p:nvSpPr>
                <p:spPr>
                  <a:xfrm>
                    <a:off x="7992216" y="2251655"/>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2" name="正方形/長方形 201"/>
                  <p:cNvSpPr/>
                  <p:nvPr/>
                </p:nvSpPr>
                <p:spPr>
                  <a:xfrm>
                    <a:off x="7992216" y="2549464"/>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3" name="正方形/長方形 202"/>
                  <p:cNvSpPr/>
                  <p:nvPr/>
                </p:nvSpPr>
                <p:spPr>
                  <a:xfrm>
                    <a:off x="7992216" y="2843907"/>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5" name="テキスト ボックス 4"/>
                <p:cNvSpPr txBox="1"/>
                <p:nvPr/>
              </p:nvSpPr>
              <p:spPr>
                <a:xfrm>
                  <a:off x="8052173" y="1651222"/>
                  <a:ext cx="1127770"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×1</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92" name="テキスト ボックス 191"/>
                <p:cNvSpPr txBox="1"/>
                <p:nvPr/>
              </p:nvSpPr>
              <p:spPr>
                <a:xfrm>
                  <a:off x="8036685" y="1955881"/>
                  <a:ext cx="1166370"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×2</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93" name="テキスト ボックス 192"/>
                <p:cNvSpPr txBox="1"/>
                <p:nvPr/>
              </p:nvSpPr>
              <p:spPr>
                <a:xfrm>
                  <a:off x="8036685" y="2258612"/>
                  <a:ext cx="1169243"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×3</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94" name="テキスト ボックス 193"/>
                <p:cNvSpPr txBox="1"/>
                <p:nvPr/>
              </p:nvSpPr>
              <p:spPr>
                <a:xfrm>
                  <a:off x="8036685" y="2554094"/>
                  <a:ext cx="1168704"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×4</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95" name="テキスト ボックス 194"/>
                <p:cNvSpPr txBox="1"/>
                <p:nvPr/>
              </p:nvSpPr>
              <p:spPr>
                <a:xfrm>
                  <a:off x="8018351" y="2845873"/>
                  <a:ext cx="1236389"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a:t>
                  </a:r>
                  <a:r>
                    <a:rPr lang="en-US" altLang="ja-JP" sz="1400" dirty="0" smtClean="0">
                      <a:ln>
                        <a:solidFill>
                          <a:srgbClr val="FF0000"/>
                        </a:solidFill>
                      </a:ln>
                      <a:solidFill>
                        <a:srgbClr val="BA82FF"/>
                      </a:solidFill>
                      <a:latin typeface="01フロップデザイン"/>
                      <a:ea typeface="01フロップデザイン"/>
                      <a:cs typeface="01フロップデザイン"/>
                    </a:rPr>
                    <a:t>Max</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7" name="テキスト ボックス 6"/>
                <p:cNvSpPr txBox="1"/>
                <p:nvPr/>
              </p:nvSpPr>
              <p:spPr>
                <a:xfrm>
                  <a:off x="9398094" y="1633229"/>
                  <a:ext cx="667670"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+ 50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196" name="テキスト ボックス 195"/>
                <p:cNvSpPr txBox="1"/>
                <p:nvPr/>
              </p:nvSpPr>
              <p:spPr>
                <a:xfrm>
                  <a:off x="9399498" y="1940391"/>
                  <a:ext cx="775392"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+ 100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197" name="テキスト ボックス 196"/>
                <p:cNvSpPr txBox="1"/>
                <p:nvPr/>
              </p:nvSpPr>
              <p:spPr>
                <a:xfrm>
                  <a:off x="9411276" y="2222901"/>
                  <a:ext cx="756720"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+ 150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198" name="テキスト ボックス 197"/>
                <p:cNvSpPr txBox="1"/>
                <p:nvPr/>
              </p:nvSpPr>
              <p:spPr>
                <a:xfrm>
                  <a:off x="9396335" y="2521378"/>
                  <a:ext cx="819506"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+ 200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199" name="テキスト ボックス 198"/>
                <p:cNvSpPr txBox="1"/>
                <p:nvPr/>
              </p:nvSpPr>
              <p:spPr>
                <a:xfrm>
                  <a:off x="9395788" y="2832914"/>
                  <a:ext cx="814582"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+ 500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grpSp>
          <p:sp>
            <p:nvSpPr>
              <p:cNvPr id="19" name="テキスト ボックス 18"/>
              <p:cNvSpPr txBox="1"/>
              <p:nvPr/>
            </p:nvSpPr>
            <p:spPr>
              <a:xfrm>
                <a:off x="8037232" y="1330021"/>
                <a:ext cx="1210588" cy="338554"/>
              </a:xfrm>
              <a:prstGeom prst="rect">
                <a:avLst/>
              </a:prstGeom>
              <a:noFill/>
            </p:spPr>
            <p:txBody>
              <a:bodyPr wrap="none" rtlCol="0">
                <a:spAutoFit/>
              </a:bodyPr>
              <a:lstStyle/>
              <a:p>
                <a:r>
                  <a:rPr kumimoji="1" lang="ja-JP" altLang="en-US" sz="1600" dirty="0" smtClean="0">
                    <a:latin typeface="01フロップデザイン"/>
                    <a:ea typeface="01フロップデザイン"/>
                    <a:cs typeface="01フロップデザイン"/>
                  </a:rPr>
                  <a:t>コンボなし</a:t>
                </a:r>
                <a:endParaRPr kumimoji="1" lang="ja-JP" altLang="en-US" sz="1600" dirty="0">
                  <a:latin typeface="01フロップデザイン"/>
                  <a:ea typeface="01フロップデザイン"/>
                  <a:cs typeface="01フロップデザイン"/>
                </a:endParaRPr>
              </a:p>
            </p:txBody>
          </p:sp>
          <p:sp>
            <p:nvSpPr>
              <p:cNvPr id="20" name="テキスト ボックス 19"/>
              <p:cNvSpPr txBox="1"/>
              <p:nvPr/>
            </p:nvSpPr>
            <p:spPr>
              <a:xfrm>
                <a:off x="9477892" y="1307603"/>
                <a:ext cx="615399" cy="369332"/>
              </a:xfrm>
              <a:prstGeom prst="rect">
                <a:avLst/>
              </a:prstGeom>
              <a:noFill/>
              <a:ln>
                <a:noFill/>
              </a:ln>
            </p:spPr>
            <p:txBody>
              <a:bodyPr wrap="none" rtlCol="0">
                <a:spAutoFit/>
              </a:bodyPr>
              <a:lstStyle/>
              <a:p>
                <a:r>
                  <a:rPr lang="en-US" altLang="ja-JP" dirty="0" smtClean="0">
                    <a:ln>
                      <a:solidFill>
                        <a:schemeClr val="tx1"/>
                      </a:solidFill>
                    </a:ln>
                    <a:solidFill>
                      <a:schemeClr val="bg1"/>
                    </a:solidFill>
                    <a:latin typeface="01フロップデザイン"/>
                    <a:ea typeface="01フロップデザイン"/>
                    <a:cs typeface="01フロップデザイン"/>
                  </a:rPr>
                  <a:t>100</a:t>
                </a:r>
                <a:endParaRPr kumimoji="1" lang="ja-JP" altLang="en-US" dirty="0">
                  <a:ln>
                    <a:solidFill>
                      <a:schemeClr val="tx1"/>
                    </a:solidFill>
                  </a:ln>
                  <a:solidFill>
                    <a:schemeClr val="bg1"/>
                  </a:solidFill>
                  <a:latin typeface="01フロップデザイン"/>
                  <a:ea typeface="01フロップデザイン"/>
                  <a:cs typeface="01フロップデザイン"/>
                </a:endParaRPr>
              </a:p>
            </p:txBody>
          </p:sp>
        </p:grpSp>
      </p:grpSp>
      <p:grpSp>
        <p:nvGrpSpPr>
          <p:cNvPr id="69" name="図形グループ 68"/>
          <p:cNvGrpSpPr/>
          <p:nvPr/>
        </p:nvGrpSpPr>
        <p:grpSpPr>
          <a:xfrm>
            <a:off x="5135101" y="627015"/>
            <a:ext cx="3934830" cy="5885313"/>
            <a:chOff x="750988" y="643225"/>
            <a:chExt cx="3934830" cy="5885313"/>
          </a:xfrm>
        </p:grpSpPr>
        <p:grpSp>
          <p:nvGrpSpPr>
            <p:cNvPr id="70" name="図形グループ 69"/>
            <p:cNvGrpSpPr/>
            <p:nvPr/>
          </p:nvGrpSpPr>
          <p:grpSpPr>
            <a:xfrm>
              <a:off x="750988" y="643225"/>
              <a:ext cx="3934830" cy="5885313"/>
              <a:chOff x="3076199" y="594977"/>
              <a:chExt cx="3934830" cy="5885313"/>
            </a:xfrm>
          </p:grpSpPr>
          <p:sp>
            <p:nvSpPr>
              <p:cNvPr id="133" name="正方形/長方形 132"/>
              <p:cNvSpPr/>
              <p:nvPr/>
            </p:nvSpPr>
            <p:spPr>
              <a:xfrm>
                <a:off x="3076200" y="594977"/>
                <a:ext cx="3934827" cy="5885313"/>
              </a:xfrm>
              <a:prstGeom prst="rect">
                <a:avLst/>
              </a:prstGeom>
              <a:solidFill>
                <a:schemeClr val="tx1">
                  <a:alpha val="7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4" name="直角三角形 133"/>
              <p:cNvSpPr/>
              <p:nvPr/>
            </p:nvSpPr>
            <p:spPr>
              <a:xfrm rot="5400000">
                <a:off x="1877151" y="1794030"/>
                <a:ext cx="4006904" cy="1608807"/>
              </a:xfrm>
              <a:prstGeom prst="rtTriangle">
                <a:avLst/>
              </a:prstGeom>
              <a:pattFill prst="ltDnDiag">
                <a:fgClr>
                  <a:schemeClr val="bg1"/>
                </a:fgClr>
                <a:bgClr>
                  <a:schemeClr val="accent5"/>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5" name="直角三角形 134"/>
              <p:cNvSpPr/>
              <p:nvPr/>
            </p:nvSpPr>
            <p:spPr>
              <a:xfrm rot="16200000">
                <a:off x="4223608" y="3692868"/>
                <a:ext cx="4014996" cy="1559847"/>
              </a:xfrm>
              <a:prstGeom prst="rtTriangle">
                <a:avLst/>
              </a:prstGeom>
              <a:pattFill prst="ltDnDiag">
                <a:fgClr>
                  <a:schemeClr val="bg1"/>
                </a:fgClr>
                <a:bgClr>
                  <a:schemeClr val="accent5"/>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71" name="テキスト ボックス 70"/>
            <p:cNvSpPr txBox="1"/>
            <p:nvPr/>
          </p:nvSpPr>
          <p:spPr>
            <a:xfrm>
              <a:off x="1914900" y="1100738"/>
              <a:ext cx="1520415" cy="400110"/>
            </a:xfrm>
            <a:prstGeom prst="rect">
              <a:avLst/>
            </a:prstGeom>
            <a:noFill/>
          </p:spPr>
          <p:txBody>
            <a:bodyPr wrap="none" rtlCol="0">
              <a:spAutoFit/>
            </a:bodyPr>
            <a:lstStyle/>
            <a:p>
              <a:r>
                <a:rPr kumimoji="1" lang="en-US" altLang="ja-JP" sz="2000" dirty="0" smtClean="0">
                  <a:solidFill>
                    <a:schemeClr val="bg1"/>
                  </a:solidFill>
                  <a:latin typeface="01フロップデザイン"/>
                  <a:ea typeface="01フロップデザイン"/>
                  <a:cs typeface="01フロップデザイン"/>
                </a:rPr>
                <a:t>Color balls</a:t>
              </a:r>
              <a:endParaRPr kumimoji="1" lang="ja-JP" altLang="en-US" sz="2000" dirty="0">
                <a:solidFill>
                  <a:schemeClr val="bg1"/>
                </a:solidFill>
                <a:latin typeface="01フロップデザイン"/>
                <a:ea typeface="01フロップデザイン"/>
                <a:cs typeface="01フロップデザイン"/>
              </a:endParaRPr>
            </a:p>
          </p:txBody>
        </p:sp>
        <p:grpSp>
          <p:nvGrpSpPr>
            <p:cNvPr id="72" name="図形グループ 71"/>
            <p:cNvGrpSpPr/>
            <p:nvPr/>
          </p:nvGrpSpPr>
          <p:grpSpPr>
            <a:xfrm>
              <a:off x="794909" y="1537148"/>
              <a:ext cx="3835329" cy="1470107"/>
              <a:chOff x="1284569" y="1539124"/>
              <a:chExt cx="6200035" cy="2395625"/>
            </a:xfrm>
          </p:grpSpPr>
          <p:grpSp>
            <p:nvGrpSpPr>
              <p:cNvPr id="95" name="図形グループ 94"/>
              <p:cNvGrpSpPr/>
              <p:nvPr/>
            </p:nvGrpSpPr>
            <p:grpSpPr>
              <a:xfrm>
                <a:off x="1385226" y="1695694"/>
                <a:ext cx="6099378" cy="2239055"/>
                <a:chOff x="1398108" y="1872823"/>
                <a:chExt cx="6099378" cy="2239055"/>
              </a:xfrm>
            </p:grpSpPr>
            <p:sp>
              <p:nvSpPr>
                <p:cNvPr id="121" name="正方形/長方形 120"/>
                <p:cNvSpPr/>
                <p:nvPr/>
              </p:nvSpPr>
              <p:spPr>
                <a:xfrm>
                  <a:off x="1400167" y="1872823"/>
                  <a:ext cx="6095999" cy="2225041"/>
                </a:xfrm>
                <a:prstGeom prst="rect">
                  <a:avLst/>
                </a:prstGeom>
                <a:solidFill>
                  <a:srgbClr val="FFFFFF"/>
                </a:solidFill>
                <a:ln>
                  <a:solidFill>
                    <a:schemeClr val="tx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2" name="正方形/長方形 121"/>
                <p:cNvSpPr/>
                <p:nvPr/>
              </p:nvSpPr>
              <p:spPr>
                <a:xfrm>
                  <a:off x="1401486" y="2229291"/>
                  <a:ext cx="6096000" cy="388470"/>
                </a:xfrm>
                <a:prstGeom prst="rect">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3" name="正方形/長方形 122"/>
                <p:cNvSpPr/>
                <p:nvPr/>
              </p:nvSpPr>
              <p:spPr>
                <a:xfrm>
                  <a:off x="1401486" y="2587879"/>
                  <a:ext cx="6096000" cy="388470"/>
                </a:xfrm>
                <a:prstGeom prst="rect">
                  <a:avLst/>
                </a:prstGeom>
                <a:solidFill>
                  <a:schemeClr val="accent3">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4" name="正方形/長方形 123"/>
                <p:cNvSpPr/>
                <p:nvPr/>
              </p:nvSpPr>
              <p:spPr>
                <a:xfrm>
                  <a:off x="1400167" y="2976349"/>
                  <a:ext cx="6096000" cy="388470"/>
                </a:xfrm>
                <a:prstGeom prst="rect">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5" name="正方形/長方形 124"/>
                <p:cNvSpPr/>
                <p:nvPr/>
              </p:nvSpPr>
              <p:spPr>
                <a:xfrm>
                  <a:off x="1400167" y="3334938"/>
                  <a:ext cx="6096000" cy="388470"/>
                </a:xfrm>
                <a:prstGeom prst="rect">
                  <a:avLst/>
                </a:prstGeom>
                <a:solidFill>
                  <a:schemeClr val="accent2">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6" name="正方形/長方形 125"/>
                <p:cNvSpPr/>
                <p:nvPr/>
              </p:nvSpPr>
              <p:spPr>
                <a:xfrm>
                  <a:off x="1398108" y="3723408"/>
                  <a:ext cx="6096000" cy="388470"/>
                </a:xfrm>
                <a:prstGeom prst="rect">
                  <a:avLst/>
                </a:prstGeom>
                <a:solidFill>
                  <a:srgbClr val="FFEEB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127" name="図形グループ 126"/>
                <p:cNvGrpSpPr/>
                <p:nvPr/>
              </p:nvGrpSpPr>
              <p:grpSpPr>
                <a:xfrm>
                  <a:off x="2428678" y="1872823"/>
                  <a:ext cx="4064000" cy="2225040"/>
                  <a:chOff x="2345765" y="4335062"/>
                  <a:chExt cx="4064000" cy="2225040"/>
                </a:xfrm>
              </p:grpSpPr>
              <p:cxnSp>
                <p:nvCxnSpPr>
                  <p:cNvPr id="128" name="直線コネクタ 127"/>
                  <p:cNvCxnSpPr/>
                  <p:nvPr/>
                </p:nvCxnSpPr>
                <p:spPr>
                  <a:xfrm>
                    <a:off x="2345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29" name="直線コネクタ 128"/>
                  <p:cNvCxnSpPr/>
                  <p:nvPr/>
                </p:nvCxnSpPr>
                <p:spPr>
                  <a:xfrm>
                    <a:off x="3361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0" name="直線コネクタ 129"/>
                  <p:cNvCxnSpPr/>
                  <p:nvPr/>
                </p:nvCxnSpPr>
                <p:spPr>
                  <a:xfrm>
                    <a:off x="4377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1" name="直線コネクタ 130"/>
                  <p:cNvCxnSpPr/>
                  <p:nvPr/>
                </p:nvCxnSpPr>
                <p:spPr>
                  <a:xfrm>
                    <a:off x="5393765" y="4335062"/>
                    <a:ext cx="0"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2" name="直線コネクタ 131"/>
                  <p:cNvCxnSpPr/>
                  <p:nvPr/>
                </p:nvCxnSpPr>
                <p:spPr>
                  <a:xfrm flipH="1">
                    <a:off x="6409400" y="4335062"/>
                    <a:ext cx="365" cy="222504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grpSp>
          </p:grpSp>
          <p:sp>
            <p:nvSpPr>
              <p:cNvPr id="96" name="円/楕円 95"/>
              <p:cNvSpPr/>
              <p:nvPr/>
            </p:nvSpPr>
            <p:spPr>
              <a:xfrm>
                <a:off x="1774308" y="3216298"/>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97" name="円/楕円 96"/>
              <p:cNvSpPr/>
              <p:nvPr/>
            </p:nvSpPr>
            <p:spPr>
              <a:xfrm>
                <a:off x="1767836" y="2522729"/>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98" name="円/楕円 97"/>
              <p:cNvSpPr/>
              <p:nvPr/>
            </p:nvSpPr>
            <p:spPr>
              <a:xfrm>
                <a:off x="1767302" y="2868409"/>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99" name="円/楕円 98"/>
              <p:cNvSpPr/>
              <p:nvPr/>
            </p:nvSpPr>
            <p:spPr>
              <a:xfrm>
                <a:off x="1774308" y="3615539"/>
                <a:ext cx="252000" cy="252000"/>
              </a:xfrm>
              <a:prstGeom prst="ellipse">
                <a:avLst/>
              </a:prstGeom>
              <a:gradFill flip="none" rotWithShape="1">
                <a:gsLst>
                  <a:gs pos="79000">
                    <a:srgbClr val="FF6600"/>
                  </a:gs>
                  <a:gs pos="53000">
                    <a:srgbClr val="FFFF00"/>
                  </a:gs>
                </a:gsLst>
                <a:path path="circle">
                  <a:fillToRect l="50000" t="50000" r="50000" b="50000"/>
                </a:path>
                <a:tileRect/>
              </a:gradFill>
              <a:effectLst>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00" name="円/楕円 99"/>
              <p:cNvSpPr/>
              <p:nvPr/>
            </p:nvSpPr>
            <p:spPr>
              <a:xfrm>
                <a:off x="1767836" y="2135132"/>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01" name="円/楕円 100"/>
              <p:cNvSpPr/>
              <p:nvPr/>
            </p:nvSpPr>
            <p:spPr>
              <a:xfrm>
                <a:off x="5898072" y="1738351"/>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102" name="円/楕円 101"/>
              <p:cNvSpPr/>
              <p:nvPr/>
            </p:nvSpPr>
            <p:spPr>
              <a:xfrm>
                <a:off x="3850520" y="1744787"/>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103" name="円/楕円 102"/>
              <p:cNvSpPr/>
              <p:nvPr/>
            </p:nvSpPr>
            <p:spPr>
              <a:xfrm>
                <a:off x="4836638" y="1738351"/>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104" name="円/楕円 103"/>
              <p:cNvSpPr/>
              <p:nvPr/>
            </p:nvSpPr>
            <p:spPr>
              <a:xfrm>
                <a:off x="6882189" y="1753292"/>
                <a:ext cx="252000" cy="252000"/>
              </a:xfrm>
              <a:prstGeom prst="ellipse">
                <a:avLst/>
              </a:prstGeom>
              <a:gradFill flip="none" rotWithShape="1">
                <a:gsLst>
                  <a:gs pos="79000">
                    <a:srgbClr val="FF6600"/>
                  </a:gs>
                  <a:gs pos="53000">
                    <a:srgbClr val="FFFF00"/>
                  </a:gs>
                </a:gsLst>
                <a:path path="circle">
                  <a:fillToRect l="50000" t="50000" r="50000" b="50000"/>
                </a:path>
                <a:tileRect/>
              </a:gradFill>
              <a:effectLst>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05" name="円/楕円 104"/>
              <p:cNvSpPr/>
              <p:nvPr/>
            </p:nvSpPr>
            <p:spPr>
              <a:xfrm>
                <a:off x="2793630" y="1747206"/>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09" name="テキスト ボックス 108"/>
              <p:cNvSpPr txBox="1"/>
              <p:nvPr/>
            </p:nvSpPr>
            <p:spPr>
              <a:xfrm>
                <a:off x="2622373" y="1930925"/>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110" name="テキスト ボックス 109"/>
              <p:cNvSpPr txBox="1"/>
              <p:nvPr/>
            </p:nvSpPr>
            <p:spPr>
              <a:xfrm>
                <a:off x="3699253" y="2338141"/>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111" name="テキスト ボックス 110"/>
              <p:cNvSpPr txBox="1"/>
              <p:nvPr/>
            </p:nvSpPr>
            <p:spPr>
              <a:xfrm>
                <a:off x="4699800" y="2719473"/>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112" name="テキスト ボックス 111"/>
              <p:cNvSpPr txBox="1"/>
              <p:nvPr/>
            </p:nvSpPr>
            <p:spPr>
              <a:xfrm>
                <a:off x="5727258" y="3039017"/>
                <a:ext cx="540935" cy="476822"/>
              </a:xfrm>
              <a:prstGeom prst="rect">
                <a:avLst/>
              </a:prstGeom>
              <a:noFill/>
            </p:spPr>
            <p:txBody>
              <a:bodyPr wrap="none" rtlCol="0">
                <a:spAutoFit/>
              </a:bodyPr>
              <a:lstStyle/>
              <a:p>
                <a:r>
                  <a:rPr lang="en-US" altLang="ja-JP" sz="1600" dirty="0" smtClean="0"/>
                  <a:t>◯</a:t>
                </a:r>
                <a:endParaRPr kumimoji="1" lang="ja-JP" altLang="en-US" sz="1600" dirty="0"/>
              </a:p>
            </p:txBody>
          </p:sp>
          <p:sp>
            <p:nvSpPr>
              <p:cNvPr id="113" name="テキスト ボックス 112"/>
              <p:cNvSpPr txBox="1"/>
              <p:nvPr/>
            </p:nvSpPr>
            <p:spPr>
              <a:xfrm>
                <a:off x="6734047" y="3457559"/>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114" name="テキスト ボックス 113"/>
              <p:cNvSpPr txBox="1"/>
              <p:nvPr/>
            </p:nvSpPr>
            <p:spPr>
              <a:xfrm>
                <a:off x="5735526" y="3457559"/>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115" name="テキスト ボックス 114"/>
              <p:cNvSpPr txBox="1"/>
              <p:nvPr/>
            </p:nvSpPr>
            <p:spPr>
              <a:xfrm>
                <a:off x="4675647" y="3457559"/>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116" name="テキスト ボックス 115"/>
              <p:cNvSpPr txBox="1"/>
              <p:nvPr/>
            </p:nvSpPr>
            <p:spPr>
              <a:xfrm>
                <a:off x="3695832" y="3457333"/>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117" name="テキスト ボックス 116"/>
              <p:cNvSpPr txBox="1"/>
              <p:nvPr/>
            </p:nvSpPr>
            <p:spPr>
              <a:xfrm>
                <a:off x="2649949" y="3457559"/>
                <a:ext cx="540935" cy="476823"/>
              </a:xfrm>
              <a:prstGeom prst="rect">
                <a:avLst/>
              </a:prstGeom>
              <a:noFill/>
            </p:spPr>
            <p:txBody>
              <a:bodyPr wrap="none" rtlCol="0">
                <a:spAutoFit/>
              </a:bodyPr>
              <a:lstStyle/>
              <a:p>
                <a:r>
                  <a:rPr lang="en-US" altLang="ja-JP" sz="1600" dirty="0" smtClean="0"/>
                  <a:t>◯</a:t>
                </a:r>
                <a:endParaRPr kumimoji="1" lang="ja-JP" altLang="en-US" sz="1600" dirty="0"/>
              </a:p>
            </p:txBody>
          </p:sp>
          <p:sp>
            <p:nvSpPr>
              <p:cNvPr id="118" name="テキスト ボックス 117"/>
              <p:cNvSpPr txBox="1"/>
              <p:nvPr/>
            </p:nvSpPr>
            <p:spPr>
              <a:xfrm rot="874646">
                <a:off x="1756801" y="1539124"/>
                <a:ext cx="677589" cy="433476"/>
              </a:xfrm>
              <a:prstGeom prst="rect">
                <a:avLst/>
              </a:prstGeom>
              <a:noFill/>
            </p:spPr>
            <p:txBody>
              <a:bodyPr wrap="none" rtlCol="0">
                <a:spAutoFit/>
              </a:bodyPr>
              <a:lstStyle/>
              <a:p>
                <a:r>
                  <a:rPr kumimoji="1" lang="en-US" altLang="ja-JP" sz="1400" dirty="0" smtClean="0"/>
                  <a:t>CPU</a:t>
                </a:r>
                <a:endParaRPr kumimoji="1" lang="ja-JP" altLang="en-US" sz="1400" dirty="0"/>
              </a:p>
            </p:txBody>
          </p:sp>
          <p:sp>
            <p:nvSpPr>
              <p:cNvPr id="119" name="テキスト ボックス 118"/>
              <p:cNvSpPr txBox="1"/>
              <p:nvPr/>
            </p:nvSpPr>
            <p:spPr>
              <a:xfrm rot="874646">
                <a:off x="1284569" y="1681448"/>
                <a:ext cx="702369" cy="451386"/>
              </a:xfrm>
              <a:prstGeom prst="rect">
                <a:avLst/>
              </a:prstGeom>
              <a:noFill/>
            </p:spPr>
            <p:txBody>
              <a:bodyPr wrap="none" rtlCol="0">
                <a:spAutoFit/>
              </a:bodyPr>
              <a:lstStyle/>
              <a:p>
                <a:r>
                  <a:rPr lang="en-US" altLang="ja-JP" sz="1200" dirty="0" smtClean="0"/>
                  <a:t>You</a:t>
                </a:r>
                <a:endParaRPr kumimoji="1" lang="ja-JP" altLang="en-US" sz="1200" dirty="0"/>
              </a:p>
            </p:txBody>
          </p:sp>
          <p:cxnSp>
            <p:nvCxnSpPr>
              <p:cNvPr id="120" name="直線コネクタ 119"/>
              <p:cNvCxnSpPr/>
              <p:nvPr/>
            </p:nvCxnSpPr>
            <p:spPr>
              <a:xfrm>
                <a:off x="1400167" y="1701838"/>
                <a:ext cx="1068505" cy="378159"/>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73" name="テキスト ボックス 72"/>
            <p:cNvSpPr txBox="1"/>
            <p:nvPr/>
          </p:nvSpPr>
          <p:spPr>
            <a:xfrm>
              <a:off x="1957093" y="3428071"/>
              <a:ext cx="1694540" cy="369332"/>
            </a:xfrm>
            <a:prstGeom prst="rect">
              <a:avLst/>
            </a:prstGeom>
            <a:noFill/>
          </p:spPr>
          <p:txBody>
            <a:bodyPr wrap="none" rtlCol="0">
              <a:spAutoFit/>
            </a:bodyPr>
            <a:lstStyle/>
            <a:p>
              <a:r>
                <a:rPr lang="en-US" altLang="ja-JP" dirty="0" smtClean="0">
                  <a:solidFill>
                    <a:srgbClr val="FFFFFF"/>
                  </a:solidFill>
                  <a:latin typeface="01フロップデザイン"/>
                  <a:ea typeface="01フロップデザイン"/>
                  <a:cs typeface="01フロップデザイン"/>
                </a:rPr>
                <a:t>C</a:t>
              </a:r>
              <a:r>
                <a:rPr kumimoji="1" lang="en-US" altLang="ja-JP" dirty="0" smtClean="0">
                  <a:solidFill>
                    <a:srgbClr val="FFFFFF"/>
                  </a:solidFill>
                  <a:latin typeface="01フロップデザイン"/>
                  <a:ea typeface="01フロップデザイン"/>
                  <a:cs typeface="01フロップデザイン"/>
                </a:rPr>
                <a:t>ombo Score</a:t>
              </a:r>
              <a:endParaRPr kumimoji="1" lang="ja-JP" altLang="en-US" dirty="0">
                <a:solidFill>
                  <a:srgbClr val="FFFFFF"/>
                </a:solidFill>
                <a:latin typeface="01フロップデザイン"/>
                <a:ea typeface="01フロップデザイン"/>
                <a:cs typeface="01フロップデザイン"/>
              </a:endParaRPr>
            </a:p>
          </p:txBody>
        </p:sp>
        <p:grpSp>
          <p:nvGrpSpPr>
            <p:cNvPr id="74" name="図形グループ 73"/>
            <p:cNvGrpSpPr/>
            <p:nvPr/>
          </p:nvGrpSpPr>
          <p:grpSpPr>
            <a:xfrm>
              <a:off x="1644317" y="3688319"/>
              <a:ext cx="2238566" cy="1863865"/>
              <a:chOff x="7992216" y="1307603"/>
              <a:chExt cx="2238566" cy="1863865"/>
            </a:xfrm>
          </p:grpSpPr>
          <p:grpSp>
            <p:nvGrpSpPr>
              <p:cNvPr id="75" name="図形グループ 74"/>
              <p:cNvGrpSpPr/>
              <p:nvPr/>
            </p:nvGrpSpPr>
            <p:grpSpPr>
              <a:xfrm>
                <a:off x="7992216" y="1347801"/>
                <a:ext cx="2238566" cy="1823667"/>
                <a:chOff x="7992216" y="1347801"/>
                <a:chExt cx="2238566" cy="1823667"/>
              </a:xfrm>
            </p:grpSpPr>
            <p:sp>
              <p:nvSpPr>
                <p:cNvPr id="78" name="正方形/長方形 77"/>
                <p:cNvSpPr/>
                <p:nvPr/>
              </p:nvSpPr>
              <p:spPr>
                <a:xfrm>
                  <a:off x="7992216" y="1347801"/>
                  <a:ext cx="2238566" cy="299593"/>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79" name="図形グループ 78"/>
                <p:cNvGrpSpPr/>
                <p:nvPr/>
              </p:nvGrpSpPr>
              <p:grpSpPr>
                <a:xfrm>
                  <a:off x="7992216" y="1659406"/>
                  <a:ext cx="2238566" cy="1484094"/>
                  <a:chOff x="7992216" y="1659406"/>
                  <a:chExt cx="3888000" cy="1484094"/>
                </a:xfrm>
              </p:grpSpPr>
              <p:sp>
                <p:nvSpPr>
                  <p:cNvPr id="90" name="正方形/長方形 89"/>
                  <p:cNvSpPr/>
                  <p:nvPr/>
                </p:nvSpPr>
                <p:spPr>
                  <a:xfrm>
                    <a:off x="7992216" y="1659406"/>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1" name="正方形/長方形 90"/>
                  <p:cNvSpPr/>
                  <p:nvPr/>
                </p:nvSpPr>
                <p:spPr>
                  <a:xfrm>
                    <a:off x="7992216" y="1961892"/>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2" name="正方形/長方形 91"/>
                  <p:cNvSpPr/>
                  <p:nvPr/>
                </p:nvSpPr>
                <p:spPr>
                  <a:xfrm>
                    <a:off x="7992216" y="2251655"/>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3" name="正方形/長方形 92"/>
                  <p:cNvSpPr/>
                  <p:nvPr/>
                </p:nvSpPr>
                <p:spPr>
                  <a:xfrm>
                    <a:off x="7992216" y="2549464"/>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4" name="正方形/長方形 93"/>
                  <p:cNvSpPr/>
                  <p:nvPr/>
                </p:nvSpPr>
                <p:spPr>
                  <a:xfrm>
                    <a:off x="7992216" y="2843907"/>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80" name="テキスト ボックス 79"/>
                <p:cNvSpPr txBox="1"/>
                <p:nvPr/>
              </p:nvSpPr>
              <p:spPr>
                <a:xfrm>
                  <a:off x="8052173" y="1651222"/>
                  <a:ext cx="1127770"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×1</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81" name="テキスト ボックス 80"/>
                <p:cNvSpPr txBox="1"/>
                <p:nvPr/>
              </p:nvSpPr>
              <p:spPr>
                <a:xfrm>
                  <a:off x="8036685" y="1955881"/>
                  <a:ext cx="1166370"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×2</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82" name="テキスト ボックス 81"/>
                <p:cNvSpPr txBox="1"/>
                <p:nvPr/>
              </p:nvSpPr>
              <p:spPr>
                <a:xfrm>
                  <a:off x="8036685" y="2258612"/>
                  <a:ext cx="1169243"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×3</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83" name="テキスト ボックス 82"/>
                <p:cNvSpPr txBox="1"/>
                <p:nvPr/>
              </p:nvSpPr>
              <p:spPr>
                <a:xfrm>
                  <a:off x="8036685" y="2554094"/>
                  <a:ext cx="1168704"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×4</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84" name="テキスト ボックス 83"/>
                <p:cNvSpPr txBox="1"/>
                <p:nvPr/>
              </p:nvSpPr>
              <p:spPr>
                <a:xfrm>
                  <a:off x="8018351" y="2845873"/>
                  <a:ext cx="1236389"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a:t>
                  </a:r>
                  <a:r>
                    <a:rPr lang="en-US" altLang="ja-JP" sz="1400" dirty="0" smtClean="0">
                      <a:ln>
                        <a:solidFill>
                          <a:srgbClr val="FF0000"/>
                        </a:solidFill>
                      </a:ln>
                      <a:solidFill>
                        <a:srgbClr val="BA82FF"/>
                      </a:solidFill>
                      <a:latin typeface="01フロップデザイン"/>
                      <a:ea typeface="01フロップデザイン"/>
                      <a:cs typeface="01フロップデザイン"/>
                    </a:rPr>
                    <a:t>Max</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85" name="テキスト ボックス 84"/>
                <p:cNvSpPr txBox="1"/>
                <p:nvPr/>
              </p:nvSpPr>
              <p:spPr>
                <a:xfrm>
                  <a:off x="9398094" y="1633229"/>
                  <a:ext cx="667670"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+ 50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86" name="テキスト ボックス 85"/>
                <p:cNvSpPr txBox="1"/>
                <p:nvPr/>
              </p:nvSpPr>
              <p:spPr>
                <a:xfrm>
                  <a:off x="9399498" y="1940391"/>
                  <a:ext cx="775392"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+ 100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87" name="テキスト ボックス 86"/>
                <p:cNvSpPr txBox="1"/>
                <p:nvPr/>
              </p:nvSpPr>
              <p:spPr>
                <a:xfrm>
                  <a:off x="9411276" y="2222901"/>
                  <a:ext cx="756720"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+ 150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88" name="テキスト ボックス 87"/>
                <p:cNvSpPr txBox="1"/>
                <p:nvPr/>
              </p:nvSpPr>
              <p:spPr>
                <a:xfrm>
                  <a:off x="9396335" y="2521378"/>
                  <a:ext cx="819506"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+ 200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89" name="テキスト ボックス 88"/>
                <p:cNvSpPr txBox="1"/>
                <p:nvPr/>
              </p:nvSpPr>
              <p:spPr>
                <a:xfrm>
                  <a:off x="9395788" y="2832914"/>
                  <a:ext cx="814582"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+ 500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grpSp>
          <p:sp>
            <p:nvSpPr>
              <p:cNvPr id="76" name="テキスト ボックス 75"/>
              <p:cNvSpPr txBox="1"/>
              <p:nvPr/>
            </p:nvSpPr>
            <p:spPr>
              <a:xfrm>
                <a:off x="7996527" y="1354591"/>
                <a:ext cx="1469940" cy="338554"/>
              </a:xfrm>
              <a:prstGeom prst="rect">
                <a:avLst/>
              </a:prstGeom>
              <a:noFill/>
            </p:spPr>
            <p:txBody>
              <a:bodyPr wrap="none" rtlCol="0">
                <a:spAutoFit/>
              </a:bodyPr>
              <a:lstStyle/>
              <a:p>
                <a:r>
                  <a:rPr kumimoji="1" lang="en-US" altLang="ja-JP" sz="1600" dirty="0" smtClean="0">
                    <a:latin typeface="01フロップデザイン"/>
                    <a:ea typeface="01フロップデザイン"/>
                    <a:cs typeface="01フロップデザイン"/>
                  </a:rPr>
                  <a:t>None combo</a:t>
                </a:r>
                <a:endParaRPr kumimoji="1" lang="ja-JP" altLang="en-US" sz="1600" dirty="0">
                  <a:latin typeface="01フロップデザイン"/>
                  <a:ea typeface="01フロップデザイン"/>
                  <a:cs typeface="01フロップデザイン"/>
                </a:endParaRPr>
              </a:p>
            </p:txBody>
          </p:sp>
          <p:sp>
            <p:nvSpPr>
              <p:cNvPr id="77" name="テキスト ボックス 76"/>
              <p:cNvSpPr txBox="1"/>
              <p:nvPr/>
            </p:nvSpPr>
            <p:spPr>
              <a:xfrm>
                <a:off x="9477892" y="1307603"/>
                <a:ext cx="615399" cy="369332"/>
              </a:xfrm>
              <a:prstGeom prst="rect">
                <a:avLst/>
              </a:prstGeom>
              <a:noFill/>
              <a:ln>
                <a:noFill/>
              </a:ln>
            </p:spPr>
            <p:txBody>
              <a:bodyPr wrap="none" rtlCol="0">
                <a:spAutoFit/>
              </a:bodyPr>
              <a:lstStyle/>
              <a:p>
                <a:r>
                  <a:rPr lang="en-US" altLang="ja-JP" dirty="0" smtClean="0">
                    <a:ln>
                      <a:solidFill>
                        <a:schemeClr val="tx1"/>
                      </a:solidFill>
                    </a:ln>
                    <a:solidFill>
                      <a:schemeClr val="bg1"/>
                    </a:solidFill>
                    <a:latin typeface="01フロップデザイン"/>
                    <a:ea typeface="01フロップデザイン"/>
                    <a:cs typeface="01フロップデザイン"/>
                  </a:rPr>
                  <a:t>100</a:t>
                </a:r>
                <a:endParaRPr kumimoji="1" lang="ja-JP" altLang="en-US" dirty="0">
                  <a:ln>
                    <a:solidFill>
                      <a:schemeClr val="tx1"/>
                    </a:solidFill>
                  </a:ln>
                  <a:solidFill>
                    <a:schemeClr val="bg1"/>
                  </a:solidFill>
                  <a:latin typeface="01フロップデザイン"/>
                  <a:ea typeface="01フロップデザイン"/>
                  <a:cs typeface="01フロップデザイン"/>
                </a:endParaRPr>
              </a:p>
            </p:txBody>
          </p:sp>
        </p:grpSp>
      </p:grpSp>
      <p:pic>
        <p:nvPicPr>
          <p:cNvPr id="2" name="図 1" descr="tab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0" y="78608"/>
            <a:ext cx="3944087" cy="1880391"/>
          </a:xfrm>
          <a:prstGeom prst="rect">
            <a:avLst/>
          </a:prstGeom>
        </p:spPr>
      </p:pic>
    </p:spTree>
    <p:extLst>
      <p:ext uri="{BB962C8B-B14F-4D97-AF65-F5344CB8AC3E}">
        <p14:creationId xmlns:p14="http://schemas.microsoft.com/office/powerpoint/2010/main" val="3588023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図形グループ 1"/>
          <p:cNvGrpSpPr/>
          <p:nvPr/>
        </p:nvGrpSpPr>
        <p:grpSpPr>
          <a:xfrm>
            <a:off x="983284" y="-93029"/>
            <a:ext cx="6120000" cy="6177747"/>
            <a:chOff x="983284" y="-93029"/>
            <a:chExt cx="6120000" cy="6177747"/>
          </a:xfrm>
        </p:grpSpPr>
        <p:sp>
          <p:nvSpPr>
            <p:cNvPr id="3" name="正方形/長方形 2"/>
            <p:cNvSpPr/>
            <p:nvPr/>
          </p:nvSpPr>
          <p:spPr>
            <a:xfrm>
              <a:off x="983284" y="-35282"/>
              <a:ext cx="6120000" cy="6120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 name="円/楕円 3"/>
            <p:cNvSpPr/>
            <p:nvPr/>
          </p:nvSpPr>
          <p:spPr>
            <a:xfrm>
              <a:off x="1440373" y="2568255"/>
              <a:ext cx="2842462" cy="2824852"/>
            </a:xfrm>
            <a:prstGeom prst="ellipse">
              <a:avLst/>
            </a:prstGeom>
            <a:gradFill flip="none" rotWithShape="1">
              <a:gsLst>
                <a:gs pos="70000">
                  <a:schemeClr val="accent2">
                    <a:tint val="100000"/>
                    <a:shade val="100000"/>
                    <a:satMod val="130000"/>
                    <a:alpha val="69000"/>
                  </a:schemeClr>
                </a:gs>
                <a:gs pos="0">
                  <a:schemeClr val="accent2">
                    <a:tint val="50000"/>
                    <a:shade val="100000"/>
                    <a:satMod val="350000"/>
                    <a:alpha val="69000"/>
                  </a:schemeClr>
                </a:gs>
              </a:gsLst>
              <a:path path="circle">
                <a:fillToRect l="50000" t="50000" r="50000" b="50000"/>
              </a:path>
              <a:tileRect/>
            </a:gradFill>
            <a:effectLst>
              <a:glow rad="2540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sz="2000" dirty="0"/>
            </a:p>
          </p:txBody>
        </p:sp>
        <p:sp>
          <p:nvSpPr>
            <p:cNvPr id="6" name="円/楕円 5"/>
            <p:cNvSpPr/>
            <p:nvPr/>
          </p:nvSpPr>
          <p:spPr>
            <a:xfrm>
              <a:off x="4436406" y="2660085"/>
              <a:ext cx="1985430" cy="1875593"/>
            </a:xfrm>
            <a:prstGeom prst="ellipse">
              <a:avLst/>
            </a:prstGeom>
            <a:gradFill flip="none" rotWithShape="1">
              <a:gsLst>
                <a:gs pos="71000">
                  <a:schemeClr val="accent6">
                    <a:tint val="100000"/>
                    <a:shade val="100000"/>
                    <a:satMod val="130000"/>
                    <a:alpha val="54000"/>
                  </a:schemeClr>
                </a:gs>
                <a:gs pos="0">
                  <a:schemeClr val="accent6">
                    <a:tint val="50000"/>
                    <a:shade val="100000"/>
                    <a:satMod val="350000"/>
                    <a:alpha val="54000"/>
                  </a:schemeClr>
                </a:gs>
              </a:gsLst>
              <a:path path="circle">
                <a:fillToRect l="50000" t="50000" r="50000" b="50000"/>
              </a:path>
              <a:tileRect/>
            </a:gradFill>
            <a:effectLst>
              <a:glow rad="2540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sz="2000" dirty="0"/>
            </a:p>
          </p:txBody>
        </p:sp>
        <p:sp>
          <p:nvSpPr>
            <p:cNvPr id="7" name="円/楕円 6"/>
            <p:cNvSpPr/>
            <p:nvPr/>
          </p:nvSpPr>
          <p:spPr>
            <a:xfrm>
              <a:off x="2240187" y="394536"/>
              <a:ext cx="1476000" cy="1457818"/>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2540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sz="2000" dirty="0"/>
            </a:p>
          </p:txBody>
        </p:sp>
        <p:sp>
          <p:nvSpPr>
            <p:cNvPr id="8" name="円/楕円 7"/>
            <p:cNvSpPr/>
            <p:nvPr/>
          </p:nvSpPr>
          <p:spPr>
            <a:xfrm>
              <a:off x="4382748" y="739871"/>
              <a:ext cx="1771666" cy="1635117"/>
            </a:xfrm>
            <a:prstGeom prst="ellipse">
              <a:avLst/>
            </a:prstGeom>
            <a:gradFill flip="none" rotWithShape="1">
              <a:gsLst>
                <a:gs pos="79000">
                  <a:srgbClr val="FF6600">
                    <a:alpha val="83000"/>
                  </a:srgbClr>
                </a:gs>
                <a:gs pos="53000">
                  <a:srgbClr val="FFFF00">
                    <a:alpha val="83000"/>
                  </a:srgbClr>
                </a:gs>
              </a:gsLst>
              <a:path path="circle">
                <a:fillToRect l="50000" t="50000" r="50000" b="50000"/>
              </a:path>
              <a:tileRect/>
            </a:gradFill>
            <a:effectLst>
              <a:glow rad="254000">
                <a:srgbClr val="FFFF00">
                  <a:alpha val="54000"/>
                </a:srgbClr>
              </a:glow>
              <a:outerShdw blurRad="40000" dist="23000" dir="5400000" rotWithShape="0">
                <a:srgbClr val="000000">
                  <a:alpha val="35000"/>
                </a:srgbClr>
              </a:outerShdw>
            </a:effectLst>
            <a:scene3d>
              <a:camera prst="perspectiveRight"/>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sz="2000" dirty="0"/>
            </a:p>
          </p:txBody>
        </p:sp>
        <p:sp>
          <p:nvSpPr>
            <p:cNvPr id="10" name="テキスト ボックス 9"/>
            <p:cNvSpPr txBox="1"/>
            <p:nvPr/>
          </p:nvSpPr>
          <p:spPr>
            <a:xfrm>
              <a:off x="6580025" y="2694273"/>
              <a:ext cx="184666" cy="369332"/>
            </a:xfrm>
            <a:prstGeom prst="rect">
              <a:avLst/>
            </a:prstGeom>
            <a:noFill/>
          </p:spPr>
          <p:txBody>
            <a:bodyPr wrap="none" rtlCol="0">
              <a:spAutoFit/>
            </a:bodyPr>
            <a:lstStyle/>
            <a:p>
              <a:endParaRPr kumimoji="1" lang="ja-JP" altLang="en-US" dirty="0"/>
            </a:p>
          </p:txBody>
        </p:sp>
        <p:grpSp>
          <p:nvGrpSpPr>
            <p:cNvPr id="11" name="図形グループ 10"/>
            <p:cNvGrpSpPr/>
            <p:nvPr/>
          </p:nvGrpSpPr>
          <p:grpSpPr>
            <a:xfrm rot="1388389">
              <a:off x="3580722" y="3771884"/>
              <a:ext cx="1440000" cy="1440000"/>
              <a:chOff x="3106808" y="6151586"/>
              <a:chExt cx="1081759" cy="1003515"/>
            </a:xfrm>
          </p:grpSpPr>
          <p:sp>
            <p:nvSpPr>
              <p:cNvPr id="12" name="円/楕円 11"/>
              <p:cNvSpPr/>
              <p:nvPr/>
            </p:nvSpPr>
            <p:spPr>
              <a:xfrm>
                <a:off x="3106808" y="6151586"/>
                <a:ext cx="1081759" cy="1003515"/>
              </a:xfrm>
              <a:prstGeom prst="ellipse">
                <a:avLst/>
              </a:prstGeom>
              <a:gradFill flip="none" rotWithShape="1">
                <a:gsLst>
                  <a:gs pos="71000">
                    <a:schemeClr val="accent3">
                      <a:tint val="100000"/>
                      <a:shade val="100000"/>
                      <a:satMod val="130000"/>
                      <a:alpha val="84000"/>
                    </a:schemeClr>
                  </a:gs>
                  <a:gs pos="0">
                    <a:schemeClr val="accent3">
                      <a:tint val="50000"/>
                      <a:shade val="100000"/>
                      <a:satMod val="350000"/>
                      <a:alpha val="84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13" name="テキスト ボックス 12"/>
              <p:cNvSpPr txBox="1"/>
              <p:nvPr/>
            </p:nvSpPr>
            <p:spPr>
              <a:xfrm>
                <a:off x="3356617" y="6173337"/>
                <a:ext cx="590963" cy="836492"/>
              </a:xfrm>
              <a:prstGeom prst="rect">
                <a:avLst/>
              </a:prstGeom>
              <a:noFill/>
            </p:spPr>
            <p:txBody>
              <a:bodyPr wrap="none" rtlCol="0">
                <a:spAutoFit/>
                <a:scene3d>
                  <a:camera prst="orthographicFront"/>
                  <a:lightRig rig="threePt" dir="t"/>
                </a:scene3d>
                <a:sp3d extrusionH="57150">
                  <a:bevelT w="82550" h="38100" prst="coolSlant"/>
                </a:sp3d>
              </a:bodyPr>
              <a:lstStyle/>
              <a:p>
                <a:r>
                  <a:rPr lang="en-US" altLang="ja-JP" sz="7200" dirty="0">
                    <a:ln w="18415" cmpd="sng">
                      <a:solidFill>
                        <a:schemeClr val="bg1"/>
                      </a:solidFill>
                      <a:prstDash val="solid"/>
                    </a:ln>
                    <a:solidFill>
                      <a:srgbClr val="008000"/>
                    </a:solidFill>
                    <a:effectLst>
                      <a:outerShdw blurRad="63500" dir="3600000" algn="tl" rotWithShape="0">
                        <a:srgbClr val="000000">
                          <a:alpha val="70000"/>
                        </a:srgbClr>
                      </a:outerShdw>
                    </a:effectLst>
                    <a:latin typeface="Spin Cycle"/>
                    <a:cs typeface="Spin Cycle"/>
                  </a:rPr>
                  <a:t>2</a:t>
                </a:r>
                <a:endParaRPr kumimoji="1" lang="ja-JP" altLang="en-US" sz="7200" dirty="0">
                  <a:ln w="18415" cmpd="sng">
                    <a:solidFill>
                      <a:schemeClr val="bg1"/>
                    </a:solidFill>
                    <a:prstDash val="solid"/>
                  </a:ln>
                  <a:solidFill>
                    <a:srgbClr val="008000"/>
                  </a:solidFill>
                  <a:effectLst>
                    <a:outerShdw blurRad="63500" dir="3600000" algn="tl" rotWithShape="0">
                      <a:srgbClr val="000000">
                        <a:alpha val="70000"/>
                      </a:srgbClr>
                    </a:outerShdw>
                  </a:effectLst>
                  <a:latin typeface="Spin Cycle"/>
                  <a:cs typeface="Spin Cycle"/>
                </a:endParaRPr>
              </a:p>
            </p:txBody>
          </p:sp>
        </p:grpSp>
        <p:grpSp>
          <p:nvGrpSpPr>
            <p:cNvPr id="14" name="図形グループ 13"/>
            <p:cNvGrpSpPr/>
            <p:nvPr/>
          </p:nvGrpSpPr>
          <p:grpSpPr>
            <a:xfrm rot="20368055">
              <a:off x="1599885" y="1106897"/>
              <a:ext cx="1081759" cy="1003515"/>
              <a:chOff x="7367790" y="1036699"/>
              <a:chExt cx="1081759" cy="1003515"/>
            </a:xfrm>
          </p:grpSpPr>
          <p:sp>
            <p:nvSpPr>
              <p:cNvPr id="15" name="円/楕円 14"/>
              <p:cNvSpPr/>
              <p:nvPr/>
            </p:nvSpPr>
            <p:spPr>
              <a:xfrm>
                <a:off x="7367790" y="1036699"/>
                <a:ext cx="1081759" cy="1003515"/>
              </a:xfrm>
              <a:prstGeom prst="ellipse">
                <a:avLst/>
              </a:prstGeom>
              <a:gradFill flip="none" rotWithShape="1">
                <a:gsLst>
                  <a:gs pos="70000">
                    <a:srgbClr val="3366FF">
                      <a:alpha val="57000"/>
                    </a:srgbClr>
                  </a:gs>
                  <a:gs pos="0">
                    <a:schemeClr val="tx2">
                      <a:lumMod val="20000"/>
                      <a:lumOff val="80000"/>
                      <a:alpha val="57000"/>
                    </a:schemeClr>
                  </a:gs>
                </a:gsLst>
                <a:path path="circle">
                  <a:fillToRect l="50000" t="50000" r="50000" b="50000"/>
                </a:path>
                <a:tileRect/>
              </a:gradFill>
              <a:effectLst>
                <a:glow rad="101600">
                  <a:srgbClr val="3366FF">
                    <a:alpha val="40000"/>
                  </a:srgb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16" name="テキスト ボックス 15"/>
              <p:cNvSpPr txBox="1"/>
              <p:nvPr/>
            </p:nvSpPr>
            <p:spPr>
              <a:xfrm>
                <a:off x="7643100" y="1065736"/>
                <a:ext cx="561995" cy="830997"/>
              </a:xfrm>
              <a:prstGeom prst="rect">
                <a:avLst/>
              </a:prstGeom>
              <a:noFill/>
            </p:spPr>
            <p:txBody>
              <a:bodyPr wrap="none" rtlCol="0">
                <a:spAutoFit/>
                <a:scene3d>
                  <a:camera prst="orthographicFront"/>
                  <a:lightRig rig="threePt" dir="t"/>
                </a:scene3d>
                <a:sp3d extrusionH="57150">
                  <a:bevelT w="82550" h="38100" prst="coolSlant"/>
                </a:sp3d>
              </a:bodyPr>
              <a:lstStyle/>
              <a:p>
                <a:r>
                  <a:rPr lang="en-US" altLang="ja-JP" sz="4800" dirty="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rPr>
                  <a:t>3</a:t>
                </a:r>
                <a:endParaRPr kumimoji="1" lang="ja-JP" altLang="en-US" sz="4800" dirty="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endParaRPr>
              </a:p>
            </p:txBody>
          </p:sp>
        </p:grpSp>
        <p:sp>
          <p:nvSpPr>
            <p:cNvPr id="17" name="円/楕円 16"/>
            <p:cNvSpPr/>
            <p:nvPr/>
          </p:nvSpPr>
          <p:spPr>
            <a:xfrm>
              <a:off x="5264243" y="4383803"/>
              <a:ext cx="1081759" cy="1003515"/>
            </a:xfrm>
            <a:prstGeom prst="ellipse">
              <a:avLst/>
            </a:prstGeom>
            <a:gradFill flip="none" rotWithShape="1">
              <a:gsLst>
                <a:gs pos="100000">
                  <a:schemeClr val="accent5">
                    <a:tint val="50000"/>
                    <a:shade val="100000"/>
                    <a:satMod val="350000"/>
                  </a:schemeClr>
                </a:gs>
                <a:gs pos="49000">
                  <a:schemeClr val="accent5">
                    <a:tint val="100000"/>
                    <a:shade val="100000"/>
                    <a:satMod val="130000"/>
                  </a:schemeClr>
                </a:gs>
                <a:gs pos="0">
                  <a:schemeClr val="accent3">
                    <a:lumMod val="40000"/>
                    <a:lumOff val="60000"/>
                  </a:schemeClr>
                </a:gs>
                <a:gs pos="30000">
                  <a:schemeClr val="accent3"/>
                </a:gs>
              </a:gsLst>
              <a:path path="circle">
                <a:fillToRect l="50000" t="50000" r="50000" b="50000"/>
              </a:path>
              <a:tileRect/>
            </a:gradFill>
            <a:effectLst>
              <a:glow rad="101600">
                <a:schemeClr val="accent5">
                  <a:satMod val="175000"/>
                  <a:alpha val="40000"/>
                </a:schemeClr>
              </a:glow>
              <a:outerShdw blurRad="40000" dist="23000" dir="5400000" rotWithShape="0">
                <a:srgbClr val="000000">
                  <a:alpha val="35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dirty="0"/>
            </a:p>
          </p:txBody>
        </p:sp>
        <p:pic>
          <p:nvPicPr>
            <p:cNvPr id="19" name="図 18" descr="スクリーンショット 2014-07-19 14.54.43.png"/>
            <p:cNvPicPr>
              <a:picLocks/>
            </p:cNvPicPr>
            <p:nvPr/>
          </p:nvPicPr>
          <p:blipFill rotWithShape="1">
            <a:blip r:embed="rId2">
              <a:alphaModFix amt="8000"/>
              <a:extLst>
                <a:ext uri="{28A0092B-C50C-407E-A947-70E740481C1C}">
                  <a14:useLocalDpi xmlns:a14="http://schemas.microsoft.com/office/drawing/2010/main" val="0"/>
                </a:ext>
              </a:extLst>
            </a:blip>
            <a:srcRect t="27959"/>
            <a:stretch/>
          </p:blipFill>
          <p:spPr>
            <a:xfrm>
              <a:off x="1089122" y="-57748"/>
              <a:ext cx="5781407" cy="6120000"/>
            </a:xfrm>
            <a:prstGeom prst="rect">
              <a:avLst/>
            </a:prstGeom>
          </p:spPr>
        </p:pic>
        <p:sp>
          <p:nvSpPr>
            <p:cNvPr id="9" name="テキスト ボックス 8"/>
            <p:cNvSpPr txBox="1"/>
            <p:nvPr/>
          </p:nvSpPr>
          <p:spPr>
            <a:xfrm>
              <a:off x="1403863" y="-93029"/>
              <a:ext cx="5185398" cy="4862870"/>
            </a:xfrm>
            <a:prstGeom prst="rect">
              <a:avLst/>
            </a:prstGeom>
            <a:noFill/>
          </p:spPr>
          <p:txBody>
            <a:bodyPr wrap="square" rtlCol="0">
              <a:spAutoFit/>
            </a:bodyPr>
            <a:lstStyle/>
            <a:p>
              <a:pPr algn="ctr"/>
              <a:r>
                <a:rPr kumimoji="1" lang="en-US" altLang="ja-JP" sz="31000" i="1" dirty="0" smtClean="0">
                  <a:ln w="18415" cmpd="sng">
                    <a:noFill/>
                    <a:prstDash val="solid"/>
                  </a:ln>
                  <a:solidFill>
                    <a:schemeClr val="bg1">
                      <a:lumMod val="95000"/>
                    </a:schemeClr>
                  </a:solidFill>
                  <a:latin typeface="Spin Cycle"/>
                  <a:ea typeface="01フロップデザイン"/>
                  <a:cs typeface="Spin Cycle"/>
                </a:rPr>
                <a:t>B</a:t>
              </a:r>
              <a:endParaRPr kumimoji="1" lang="ja-JP" altLang="en-US" sz="31000" i="1" dirty="0">
                <a:ln w="18415" cmpd="sng">
                  <a:noFill/>
                  <a:prstDash val="solid"/>
                </a:ln>
                <a:solidFill>
                  <a:schemeClr val="bg1">
                    <a:lumMod val="95000"/>
                  </a:schemeClr>
                </a:solidFill>
                <a:latin typeface="Spin Cycle"/>
                <a:ea typeface="01フロップデザイン"/>
                <a:cs typeface="Spin Cycle"/>
              </a:endParaRPr>
            </a:p>
          </p:txBody>
        </p:sp>
      </p:grpSp>
    </p:spTree>
    <p:extLst>
      <p:ext uri="{BB962C8B-B14F-4D97-AF65-F5344CB8AC3E}">
        <p14:creationId xmlns:p14="http://schemas.microsoft.com/office/powerpoint/2010/main" val="22276041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図形グループ 105"/>
          <p:cNvGrpSpPr/>
          <p:nvPr/>
        </p:nvGrpSpPr>
        <p:grpSpPr>
          <a:xfrm>
            <a:off x="2623894" y="142119"/>
            <a:ext cx="1876672" cy="501110"/>
            <a:chOff x="8023413" y="2184651"/>
            <a:chExt cx="2622566" cy="822092"/>
          </a:xfrm>
        </p:grpSpPr>
        <p:sp>
          <p:nvSpPr>
            <p:cNvPr id="107" name="円/楕円 106"/>
            <p:cNvSpPr/>
            <p:nvPr/>
          </p:nvSpPr>
          <p:spPr>
            <a:xfrm>
              <a:off x="8023413" y="2184651"/>
              <a:ext cx="2622566" cy="822092"/>
            </a:xfrm>
            <a:prstGeom prst="ellipse">
              <a:avLst/>
            </a:prstGeom>
            <a:solidFill>
              <a:schemeClr val="tx1">
                <a:lumMod val="75000"/>
                <a:lumOff val="25000"/>
              </a:schemeClr>
            </a:solidFill>
            <a:ln w="38100" cap="rnd" cmpd="sng">
              <a:solidFill>
                <a:schemeClr val="accent4">
                  <a:alpha val="40000"/>
                </a:scheme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108" name="テキスト ボックス 107"/>
            <p:cNvSpPr txBox="1"/>
            <p:nvPr/>
          </p:nvSpPr>
          <p:spPr>
            <a:xfrm>
              <a:off x="8121583" y="2284304"/>
              <a:ext cx="2252562" cy="605905"/>
            </a:xfrm>
            <a:prstGeom prst="rect">
              <a:avLst/>
            </a:prstGeom>
            <a:noFill/>
          </p:spPr>
          <p:txBody>
            <a:bodyPr wrap="none" rtlCol="0">
              <a:spAutoFit/>
            </a:bodyPr>
            <a:lstStyle/>
            <a:p>
              <a:pPr algn="r"/>
              <a:r>
                <a:rPr lang="en-US" altLang="ja-JP" dirty="0" smtClean="0">
                  <a:solidFill>
                    <a:schemeClr val="bg1"/>
                  </a:solidFill>
                  <a:latin typeface="03スマートフォントUI"/>
                  <a:ea typeface="03スマートフォントUI"/>
                  <a:cs typeface="03スマートフォントUI"/>
                </a:rPr>
                <a:t>How to play</a:t>
              </a:r>
              <a:endParaRPr kumimoji="1" lang="ja-JP" altLang="en-US" dirty="0">
                <a:solidFill>
                  <a:schemeClr val="bg1"/>
                </a:solidFill>
                <a:latin typeface="03スマートフォントUI"/>
                <a:ea typeface="03スマートフォントUI"/>
                <a:cs typeface="03スマートフォントUI"/>
              </a:endParaRPr>
            </a:p>
          </p:txBody>
        </p:sp>
      </p:grpSp>
      <p:grpSp>
        <p:nvGrpSpPr>
          <p:cNvPr id="8" name="図形グループ 7"/>
          <p:cNvGrpSpPr/>
          <p:nvPr/>
        </p:nvGrpSpPr>
        <p:grpSpPr>
          <a:xfrm>
            <a:off x="750988" y="643225"/>
            <a:ext cx="3934830" cy="5885313"/>
            <a:chOff x="750988" y="643225"/>
            <a:chExt cx="3934830" cy="5885313"/>
          </a:xfrm>
        </p:grpSpPr>
        <p:grpSp>
          <p:nvGrpSpPr>
            <p:cNvPr id="14" name="図形グループ 13"/>
            <p:cNvGrpSpPr/>
            <p:nvPr/>
          </p:nvGrpSpPr>
          <p:grpSpPr>
            <a:xfrm>
              <a:off x="750988" y="643225"/>
              <a:ext cx="3934830" cy="5885313"/>
              <a:chOff x="3076199" y="594977"/>
              <a:chExt cx="3934830" cy="5885313"/>
            </a:xfrm>
          </p:grpSpPr>
          <p:sp>
            <p:nvSpPr>
              <p:cNvPr id="4" name="正方形/長方形 3"/>
              <p:cNvSpPr/>
              <p:nvPr/>
            </p:nvSpPr>
            <p:spPr>
              <a:xfrm>
                <a:off x="3076200" y="594977"/>
                <a:ext cx="3934827" cy="5885313"/>
              </a:xfrm>
              <a:prstGeom prst="rect">
                <a:avLst/>
              </a:prstGeom>
              <a:solidFill>
                <a:schemeClr val="tx1">
                  <a:alpha val="7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 name="直角三角形 8"/>
              <p:cNvSpPr/>
              <p:nvPr/>
            </p:nvSpPr>
            <p:spPr>
              <a:xfrm rot="5400000">
                <a:off x="1877151" y="1794030"/>
                <a:ext cx="4006904" cy="1608807"/>
              </a:xfrm>
              <a:prstGeom prst="rtTriangle">
                <a:avLst/>
              </a:prstGeom>
              <a:pattFill prst="ltDnDiag">
                <a:fgClr>
                  <a:schemeClr val="bg1"/>
                </a:fgClr>
                <a:bgClr>
                  <a:schemeClr val="accent5"/>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直角三角形 12"/>
              <p:cNvSpPr/>
              <p:nvPr/>
            </p:nvSpPr>
            <p:spPr>
              <a:xfrm rot="16200000">
                <a:off x="4223608" y="3692868"/>
                <a:ext cx="4014996" cy="1559847"/>
              </a:xfrm>
              <a:prstGeom prst="rtTriangle">
                <a:avLst/>
              </a:prstGeom>
              <a:pattFill prst="ltDnDiag">
                <a:fgClr>
                  <a:schemeClr val="bg1"/>
                </a:fgClr>
                <a:bgClr>
                  <a:schemeClr val="accent5"/>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2" name="テキスト ボックス 21"/>
            <p:cNvSpPr txBox="1"/>
            <p:nvPr/>
          </p:nvSpPr>
          <p:spPr>
            <a:xfrm>
              <a:off x="1474967" y="1086590"/>
              <a:ext cx="2704329" cy="400110"/>
            </a:xfrm>
            <a:prstGeom prst="rect">
              <a:avLst/>
            </a:prstGeom>
            <a:noFill/>
          </p:spPr>
          <p:txBody>
            <a:bodyPr wrap="none" rtlCol="0">
              <a:spAutoFit/>
            </a:bodyPr>
            <a:lstStyle/>
            <a:p>
              <a:r>
                <a:rPr lang="en-US" altLang="ja-JP" sz="2000" dirty="0" smtClean="0">
                  <a:solidFill>
                    <a:schemeClr val="bg1"/>
                  </a:solidFill>
                  <a:latin typeface="01フロップデザイン"/>
                  <a:ea typeface="01フロップデザイン"/>
                  <a:cs typeface="01フロップデザイン"/>
                </a:rPr>
                <a:t>Please select mode</a:t>
              </a:r>
              <a:endParaRPr kumimoji="1" lang="ja-JP" altLang="en-US" sz="2000" dirty="0">
                <a:solidFill>
                  <a:schemeClr val="bg1"/>
                </a:solidFill>
                <a:latin typeface="01フロップデザイン"/>
                <a:ea typeface="01フロップデザイン"/>
                <a:cs typeface="01フロップデザイン"/>
              </a:endParaRPr>
            </a:p>
          </p:txBody>
        </p:sp>
        <p:sp>
          <p:nvSpPr>
            <p:cNvPr id="3" name="テキスト ボックス 2"/>
            <p:cNvSpPr txBox="1"/>
            <p:nvPr/>
          </p:nvSpPr>
          <p:spPr>
            <a:xfrm>
              <a:off x="1937007" y="2027772"/>
              <a:ext cx="1694540" cy="369332"/>
            </a:xfrm>
            <a:prstGeom prst="rect">
              <a:avLst/>
            </a:prstGeom>
            <a:noFill/>
          </p:spPr>
          <p:txBody>
            <a:bodyPr wrap="none" rtlCol="0">
              <a:spAutoFit/>
            </a:bodyPr>
            <a:lstStyle/>
            <a:p>
              <a:r>
                <a:rPr kumimoji="1" lang="en-US" altLang="ja-JP" dirty="0" smtClean="0">
                  <a:solidFill>
                    <a:srgbClr val="FFFFFF"/>
                  </a:solidFill>
                  <a:latin typeface="01フロップデザイン"/>
                  <a:ea typeface="01フロップデザイン"/>
                  <a:cs typeface="01フロップデザイン"/>
                </a:rPr>
                <a:t>Combo Score</a:t>
              </a:r>
              <a:endParaRPr kumimoji="1" lang="ja-JP" altLang="en-US" dirty="0">
                <a:solidFill>
                  <a:srgbClr val="FFFFFF"/>
                </a:solidFill>
                <a:latin typeface="01フロップデザイン"/>
                <a:ea typeface="01フロップデザイン"/>
                <a:cs typeface="01フロップデザイン"/>
              </a:endParaRPr>
            </a:p>
          </p:txBody>
        </p:sp>
        <p:grpSp>
          <p:nvGrpSpPr>
            <p:cNvPr id="23" name="図形グループ 22"/>
            <p:cNvGrpSpPr/>
            <p:nvPr/>
          </p:nvGrpSpPr>
          <p:grpSpPr>
            <a:xfrm>
              <a:off x="1665463" y="2408481"/>
              <a:ext cx="2238566" cy="1863865"/>
              <a:chOff x="7992216" y="1307603"/>
              <a:chExt cx="2238566" cy="1863865"/>
            </a:xfrm>
          </p:grpSpPr>
          <p:grpSp>
            <p:nvGrpSpPr>
              <p:cNvPr id="18" name="図形グループ 17"/>
              <p:cNvGrpSpPr/>
              <p:nvPr/>
            </p:nvGrpSpPr>
            <p:grpSpPr>
              <a:xfrm>
                <a:off x="7992216" y="1347801"/>
                <a:ext cx="2238566" cy="1823667"/>
                <a:chOff x="7992216" y="1347801"/>
                <a:chExt cx="2238566" cy="1823667"/>
              </a:xfrm>
            </p:grpSpPr>
            <p:sp>
              <p:nvSpPr>
                <p:cNvPr id="204" name="正方形/長方形 203"/>
                <p:cNvSpPr/>
                <p:nvPr/>
              </p:nvSpPr>
              <p:spPr>
                <a:xfrm>
                  <a:off x="7992216" y="1347801"/>
                  <a:ext cx="2238566" cy="299593"/>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17" name="図形グループ 16"/>
                <p:cNvGrpSpPr/>
                <p:nvPr/>
              </p:nvGrpSpPr>
              <p:grpSpPr>
                <a:xfrm>
                  <a:off x="7992216" y="1659406"/>
                  <a:ext cx="2238566" cy="1484094"/>
                  <a:chOff x="7992216" y="1659406"/>
                  <a:chExt cx="3888000" cy="1484094"/>
                </a:xfrm>
              </p:grpSpPr>
              <p:sp>
                <p:nvSpPr>
                  <p:cNvPr id="16" name="正方形/長方形 15"/>
                  <p:cNvSpPr/>
                  <p:nvPr/>
                </p:nvSpPr>
                <p:spPr>
                  <a:xfrm>
                    <a:off x="7992216" y="1659406"/>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0" name="正方形/長方形 199"/>
                  <p:cNvSpPr/>
                  <p:nvPr/>
                </p:nvSpPr>
                <p:spPr>
                  <a:xfrm>
                    <a:off x="7992216" y="1961892"/>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1" name="正方形/長方形 200"/>
                  <p:cNvSpPr/>
                  <p:nvPr/>
                </p:nvSpPr>
                <p:spPr>
                  <a:xfrm>
                    <a:off x="7992216" y="2251655"/>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2" name="正方形/長方形 201"/>
                  <p:cNvSpPr/>
                  <p:nvPr/>
                </p:nvSpPr>
                <p:spPr>
                  <a:xfrm>
                    <a:off x="7992216" y="2549464"/>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3" name="正方形/長方形 202"/>
                  <p:cNvSpPr/>
                  <p:nvPr/>
                </p:nvSpPr>
                <p:spPr>
                  <a:xfrm>
                    <a:off x="7992216" y="2843907"/>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5" name="テキスト ボックス 4"/>
                <p:cNvSpPr txBox="1"/>
                <p:nvPr/>
              </p:nvSpPr>
              <p:spPr>
                <a:xfrm>
                  <a:off x="8052173" y="1651222"/>
                  <a:ext cx="1127770"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×1</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92" name="テキスト ボックス 191"/>
                <p:cNvSpPr txBox="1"/>
                <p:nvPr/>
              </p:nvSpPr>
              <p:spPr>
                <a:xfrm>
                  <a:off x="8036685" y="1955881"/>
                  <a:ext cx="1166370"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×2</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93" name="テキスト ボックス 192"/>
                <p:cNvSpPr txBox="1"/>
                <p:nvPr/>
              </p:nvSpPr>
              <p:spPr>
                <a:xfrm>
                  <a:off x="8036685" y="2258612"/>
                  <a:ext cx="1169243"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×3</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94" name="テキスト ボックス 193"/>
                <p:cNvSpPr txBox="1"/>
                <p:nvPr/>
              </p:nvSpPr>
              <p:spPr>
                <a:xfrm>
                  <a:off x="8036685" y="2554094"/>
                  <a:ext cx="1168704"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×4</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95" name="テキスト ボックス 194"/>
                <p:cNvSpPr txBox="1"/>
                <p:nvPr/>
              </p:nvSpPr>
              <p:spPr>
                <a:xfrm>
                  <a:off x="8018351" y="2845873"/>
                  <a:ext cx="1236389"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a:t>
                  </a:r>
                  <a:r>
                    <a:rPr lang="en-US" altLang="ja-JP" sz="1400" dirty="0" smtClean="0">
                      <a:ln>
                        <a:solidFill>
                          <a:srgbClr val="FF0000"/>
                        </a:solidFill>
                      </a:ln>
                      <a:solidFill>
                        <a:srgbClr val="BA82FF"/>
                      </a:solidFill>
                      <a:latin typeface="01フロップデザイン"/>
                      <a:ea typeface="01フロップデザイン"/>
                      <a:cs typeface="01フロップデザイン"/>
                    </a:rPr>
                    <a:t>Max</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7" name="テキスト ボックス 6"/>
                <p:cNvSpPr txBox="1"/>
                <p:nvPr/>
              </p:nvSpPr>
              <p:spPr>
                <a:xfrm>
                  <a:off x="9398094" y="1633229"/>
                  <a:ext cx="667670"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+ 50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196" name="テキスト ボックス 195"/>
                <p:cNvSpPr txBox="1"/>
                <p:nvPr/>
              </p:nvSpPr>
              <p:spPr>
                <a:xfrm>
                  <a:off x="9399498" y="1940391"/>
                  <a:ext cx="775392"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+ 100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197" name="テキスト ボックス 196"/>
                <p:cNvSpPr txBox="1"/>
                <p:nvPr/>
              </p:nvSpPr>
              <p:spPr>
                <a:xfrm>
                  <a:off x="9411276" y="2222901"/>
                  <a:ext cx="756720"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+ 150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198" name="テキスト ボックス 197"/>
                <p:cNvSpPr txBox="1"/>
                <p:nvPr/>
              </p:nvSpPr>
              <p:spPr>
                <a:xfrm>
                  <a:off x="9396335" y="2521378"/>
                  <a:ext cx="819506"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+ 200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199" name="テキスト ボックス 198"/>
                <p:cNvSpPr txBox="1"/>
                <p:nvPr/>
              </p:nvSpPr>
              <p:spPr>
                <a:xfrm>
                  <a:off x="9395788" y="2832914"/>
                  <a:ext cx="814582"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+ 500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grpSp>
          <p:sp>
            <p:nvSpPr>
              <p:cNvPr id="19" name="テキスト ボックス 18"/>
              <p:cNvSpPr txBox="1"/>
              <p:nvPr/>
            </p:nvSpPr>
            <p:spPr>
              <a:xfrm>
                <a:off x="8037232" y="1330021"/>
                <a:ext cx="1210588" cy="338554"/>
              </a:xfrm>
              <a:prstGeom prst="rect">
                <a:avLst/>
              </a:prstGeom>
              <a:noFill/>
            </p:spPr>
            <p:txBody>
              <a:bodyPr wrap="none" rtlCol="0">
                <a:spAutoFit/>
              </a:bodyPr>
              <a:lstStyle/>
              <a:p>
                <a:r>
                  <a:rPr kumimoji="1" lang="ja-JP" altLang="en-US" sz="1600" dirty="0" smtClean="0">
                    <a:latin typeface="01フロップデザイン"/>
                    <a:ea typeface="01フロップデザイン"/>
                    <a:cs typeface="01フロップデザイン"/>
                  </a:rPr>
                  <a:t>コンボなし</a:t>
                </a:r>
                <a:endParaRPr kumimoji="1" lang="ja-JP" altLang="en-US" sz="1600" dirty="0">
                  <a:latin typeface="01フロップデザイン"/>
                  <a:ea typeface="01フロップデザイン"/>
                  <a:cs typeface="01フロップデザイン"/>
                </a:endParaRPr>
              </a:p>
            </p:txBody>
          </p:sp>
          <p:sp>
            <p:nvSpPr>
              <p:cNvPr id="20" name="テキスト ボックス 19"/>
              <p:cNvSpPr txBox="1"/>
              <p:nvPr/>
            </p:nvSpPr>
            <p:spPr>
              <a:xfrm>
                <a:off x="9477892" y="1307603"/>
                <a:ext cx="615399" cy="369332"/>
              </a:xfrm>
              <a:prstGeom prst="rect">
                <a:avLst/>
              </a:prstGeom>
              <a:noFill/>
              <a:ln>
                <a:noFill/>
              </a:ln>
            </p:spPr>
            <p:txBody>
              <a:bodyPr wrap="none" rtlCol="0">
                <a:spAutoFit/>
              </a:bodyPr>
              <a:lstStyle/>
              <a:p>
                <a:r>
                  <a:rPr lang="en-US" altLang="ja-JP" dirty="0" smtClean="0">
                    <a:ln>
                      <a:solidFill>
                        <a:schemeClr val="tx1"/>
                      </a:solidFill>
                    </a:ln>
                    <a:solidFill>
                      <a:schemeClr val="bg1"/>
                    </a:solidFill>
                    <a:latin typeface="01フロップデザイン"/>
                    <a:ea typeface="01フロップデザイン"/>
                    <a:cs typeface="01フロップデザイン"/>
                  </a:rPr>
                  <a:t>100</a:t>
                </a:r>
                <a:endParaRPr kumimoji="1" lang="ja-JP" altLang="en-US" dirty="0">
                  <a:ln>
                    <a:solidFill>
                      <a:schemeClr val="tx1"/>
                    </a:solidFill>
                  </a:ln>
                  <a:solidFill>
                    <a:schemeClr val="bg1"/>
                  </a:solidFill>
                  <a:latin typeface="01フロップデザイン"/>
                  <a:ea typeface="01フロップデザイン"/>
                  <a:cs typeface="01フロップデザイン"/>
                </a:endParaRPr>
              </a:p>
            </p:txBody>
          </p:sp>
        </p:grpSp>
      </p:grpSp>
      <p:grpSp>
        <p:nvGrpSpPr>
          <p:cNvPr id="136" name="図形グループ 135"/>
          <p:cNvGrpSpPr/>
          <p:nvPr/>
        </p:nvGrpSpPr>
        <p:grpSpPr>
          <a:xfrm>
            <a:off x="-2088496" y="4013022"/>
            <a:ext cx="1230345" cy="646534"/>
            <a:chOff x="9081549" y="2184651"/>
            <a:chExt cx="1564429" cy="822092"/>
          </a:xfrm>
        </p:grpSpPr>
        <p:sp>
          <p:nvSpPr>
            <p:cNvPr id="137" name="円/楕円 136"/>
            <p:cNvSpPr/>
            <p:nvPr/>
          </p:nvSpPr>
          <p:spPr>
            <a:xfrm>
              <a:off x="9081549" y="2184651"/>
              <a:ext cx="1564429" cy="822092"/>
            </a:xfrm>
            <a:prstGeom prst="ellipse">
              <a:avLst/>
            </a:prstGeom>
            <a:solidFill>
              <a:schemeClr val="tx1">
                <a:lumMod val="75000"/>
                <a:lumOff val="25000"/>
              </a:schemeClr>
            </a:solidFill>
            <a:ln w="38100" cap="rnd" cmpd="sng">
              <a:solidFill>
                <a:srgbClr val="FF0000">
                  <a:alpha val="40000"/>
                </a:srgb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138" name="テキスト ボックス 137"/>
            <p:cNvSpPr txBox="1"/>
            <p:nvPr/>
          </p:nvSpPr>
          <p:spPr>
            <a:xfrm>
              <a:off x="9592601" y="2357838"/>
              <a:ext cx="723428" cy="369332"/>
            </a:xfrm>
            <a:prstGeom prst="rect">
              <a:avLst/>
            </a:prstGeom>
            <a:noFill/>
          </p:spPr>
          <p:txBody>
            <a:bodyPr wrap="none" rtlCol="0">
              <a:spAutoFit/>
            </a:bodyPr>
            <a:lstStyle/>
            <a:p>
              <a:pPr algn="r"/>
              <a:r>
                <a:rPr kumimoji="1" lang="en-US" altLang="ja-JP" dirty="0" smtClean="0">
                  <a:solidFill>
                    <a:srgbClr val="FF0000"/>
                  </a:solidFill>
                  <a:latin typeface="03スマートフォントUI"/>
                  <a:ea typeface="03スマートフォントUI"/>
                  <a:cs typeface="03スマートフォントUI"/>
                </a:rPr>
                <a:t>Hard</a:t>
              </a:r>
              <a:endParaRPr kumimoji="1" lang="ja-JP" altLang="en-US" dirty="0">
                <a:solidFill>
                  <a:srgbClr val="FF0000"/>
                </a:solidFill>
                <a:latin typeface="03スマートフォントUI"/>
                <a:ea typeface="03スマートフォントUI"/>
                <a:cs typeface="03スマートフォントUI"/>
              </a:endParaRPr>
            </a:p>
          </p:txBody>
        </p:sp>
      </p:grpSp>
      <p:grpSp>
        <p:nvGrpSpPr>
          <p:cNvPr id="139" name="図形グループ 138"/>
          <p:cNvGrpSpPr/>
          <p:nvPr/>
        </p:nvGrpSpPr>
        <p:grpSpPr>
          <a:xfrm>
            <a:off x="-1988815" y="1005831"/>
            <a:ext cx="1230345" cy="646534"/>
            <a:chOff x="9081549" y="2184651"/>
            <a:chExt cx="1564429" cy="822092"/>
          </a:xfrm>
        </p:grpSpPr>
        <p:sp>
          <p:nvSpPr>
            <p:cNvPr id="140" name="円/楕円 139"/>
            <p:cNvSpPr/>
            <p:nvPr/>
          </p:nvSpPr>
          <p:spPr>
            <a:xfrm>
              <a:off x="9081549" y="2184651"/>
              <a:ext cx="1564429" cy="822092"/>
            </a:xfrm>
            <a:prstGeom prst="ellipse">
              <a:avLst/>
            </a:prstGeom>
            <a:solidFill>
              <a:schemeClr val="tx1">
                <a:lumMod val="75000"/>
                <a:lumOff val="25000"/>
              </a:schemeClr>
            </a:solidFill>
            <a:ln w="38100" cap="rnd" cmpd="sng">
              <a:solidFill>
                <a:srgbClr val="008000">
                  <a:alpha val="40000"/>
                </a:srgb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141" name="テキスト ボックス 140"/>
            <p:cNvSpPr txBox="1"/>
            <p:nvPr/>
          </p:nvSpPr>
          <p:spPr>
            <a:xfrm>
              <a:off x="9525727" y="2357838"/>
              <a:ext cx="993502" cy="369332"/>
            </a:xfrm>
            <a:prstGeom prst="rect">
              <a:avLst/>
            </a:prstGeom>
            <a:noFill/>
          </p:spPr>
          <p:txBody>
            <a:bodyPr wrap="none" rtlCol="0">
              <a:spAutoFit/>
            </a:bodyPr>
            <a:lstStyle/>
            <a:p>
              <a:pPr algn="r"/>
              <a:r>
                <a:rPr kumimoji="1" lang="en-US" altLang="ja-JP" dirty="0" smtClean="0">
                  <a:solidFill>
                    <a:schemeClr val="accent3"/>
                  </a:solidFill>
                  <a:latin typeface="03スマートフォントUI"/>
                  <a:ea typeface="03スマートフォントUI"/>
                  <a:cs typeface="03スマートフォントUI"/>
                </a:rPr>
                <a:t>Normal</a:t>
              </a:r>
              <a:endParaRPr kumimoji="1" lang="ja-JP" altLang="en-US" dirty="0">
                <a:solidFill>
                  <a:schemeClr val="accent3"/>
                </a:solidFill>
                <a:latin typeface="03スマートフォントUI"/>
                <a:ea typeface="03スマートフォントUI"/>
                <a:cs typeface="03スマートフォントUI"/>
              </a:endParaRPr>
            </a:p>
          </p:txBody>
        </p:sp>
      </p:grpSp>
      <p:grpSp>
        <p:nvGrpSpPr>
          <p:cNvPr id="142" name="図形グループ 141"/>
          <p:cNvGrpSpPr/>
          <p:nvPr/>
        </p:nvGrpSpPr>
        <p:grpSpPr>
          <a:xfrm>
            <a:off x="-983441" y="1585416"/>
            <a:ext cx="944972" cy="646534"/>
            <a:chOff x="9081549" y="2184651"/>
            <a:chExt cx="1564429" cy="822092"/>
          </a:xfrm>
        </p:grpSpPr>
        <p:sp>
          <p:nvSpPr>
            <p:cNvPr id="143" name="円/楕円 142"/>
            <p:cNvSpPr/>
            <p:nvPr/>
          </p:nvSpPr>
          <p:spPr>
            <a:xfrm>
              <a:off x="9081549" y="2184651"/>
              <a:ext cx="1564429" cy="822092"/>
            </a:xfrm>
            <a:prstGeom prst="ellipse">
              <a:avLst/>
            </a:prstGeom>
            <a:solidFill>
              <a:schemeClr val="tx1">
                <a:lumMod val="75000"/>
                <a:lumOff val="25000"/>
              </a:schemeClr>
            </a:solidFill>
            <a:ln w="38100" cap="rnd" cmpd="sng">
              <a:solidFill>
                <a:srgbClr val="3366FF">
                  <a:alpha val="40000"/>
                </a:srgb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144" name="テキスト ボックス 143"/>
            <p:cNvSpPr txBox="1"/>
            <p:nvPr/>
          </p:nvSpPr>
          <p:spPr>
            <a:xfrm>
              <a:off x="9679351" y="2321953"/>
              <a:ext cx="730123" cy="369332"/>
            </a:xfrm>
            <a:prstGeom prst="rect">
              <a:avLst/>
            </a:prstGeom>
            <a:noFill/>
          </p:spPr>
          <p:txBody>
            <a:bodyPr wrap="none" rtlCol="0">
              <a:spAutoFit/>
            </a:bodyPr>
            <a:lstStyle/>
            <a:p>
              <a:pPr algn="r"/>
              <a:r>
                <a:rPr kumimoji="1" lang="en-US" altLang="ja-JP" dirty="0" smtClean="0">
                  <a:solidFill>
                    <a:srgbClr val="3366FF"/>
                  </a:solidFill>
                  <a:latin typeface="03スマートフォントUI"/>
                  <a:ea typeface="03スマートフォントUI"/>
                  <a:cs typeface="03スマートフォントUI"/>
                </a:rPr>
                <a:t>Easy</a:t>
              </a:r>
              <a:endParaRPr kumimoji="1" lang="ja-JP" altLang="en-US" dirty="0">
                <a:solidFill>
                  <a:srgbClr val="3366FF"/>
                </a:solidFill>
                <a:latin typeface="03スマートフォントUI"/>
                <a:ea typeface="03スマートフォントUI"/>
                <a:cs typeface="03スマートフォントUI"/>
              </a:endParaRPr>
            </a:p>
          </p:txBody>
        </p:sp>
      </p:grpSp>
      <p:grpSp>
        <p:nvGrpSpPr>
          <p:cNvPr id="145" name="図形グループ 144"/>
          <p:cNvGrpSpPr/>
          <p:nvPr/>
        </p:nvGrpSpPr>
        <p:grpSpPr>
          <a:xfrm>
            <a:off x="-2410243" y="6121843"/>
            <a:ext cx="2247609" cy="736157"/>
            <a:chOff x="8001672" y="2184651"/>
            <a:chExt cx="2509988" cy="822092"/>
          </a:xfrm>
        </p:grpSpPr>
        <p:sp>
          <p:nvSpPr>
            <p:cNvPr id="146" name="円/楕円 145"/>
            <p:cNvSpPr/>
            <p:nvPr/>
          </p:nvSpPr>
          <p:spPr>
            <a:xfrm>
              <a:off x="8047762" y="2184651"/>
              <a:ext cx="2442996" cy="822092"/>
            </a:xfrm>
            <a:prstGeom prst="ellipse">
              <a:avLst/>
            </a:prstGeom>
            <a:solidFill>
              <a:schemeClr val="tx1">
                <a:lumMod val="75000"/>
                <a:lumOff val="25000"/>
              </a:schemeClr>
            </a:solidFill>
            <a:ln w="38100" cap="rnd" cmpd="sng">
              <a:solidFill>
                <a:srgbClr val="FFFF00">
                  <a:alpha val="40000"/>
                </a:srgb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147" name="テキスト ボックス 146"/>
            <p:cNvSpPr txBox="1"/>
            <p:nvPr/>
          </p:nvSpPr>
          <p:spPr>
            <a:xfrm>
              <a:off x="8001672" y="2394679"/>
              <a:ext cx="2509988" cy="412446"/>
            </a:xfrm>
            <a:prstGeom prst="rect">
              <a:avLst/>
            </a:prstGeom>
            <a:noFill/>
          </p:spPr>
          <p:txBody>
            <a:bodyPr wrap="none" rtlCol="0">
              <a:spAutoFit/>
            </a:bodyPr>
            <a:lstStyle/>
            <a:p>
              <a:pPr algn="r"/>
              <a:r>
                <a:rPr lang="en-US" altLang="ja-JP" dirty="0" smtClean="0">
                  <a:solidFill>
                    <a:srgbClr val="FFFF00"/>
                  </a:solidFill>
                  <a:latin typeface="03スマートフォントUI"/>
                  <a:ea typeface="03スマートフォントUI"/>
                  <a:cs typeface="03スマートフォントUI"/>
                </a:rPr>
                <a:t>About golden ball</a:t>
              </a:r>
              <a:endParaRPr kumimoji="1" lang="ja-JP" altLang="en-US" dirty="0">
                <a:solidFill>
                  <a:srgbClr val="FFFF00"/>
                </a:solidFill>
                <a:latin typeface="03スマートフォントUI"/>
                <a:ea typeface="03スマートフォントUI"/>
                <a:cs typeface="03スマートフォントUI"/>
              </a:endParaRPr>
            </a:p>
          </p:txBody>
        </p:sp>
      </p:grpSp>
      <p:grpSp>
        <p:nvGrpSpPr>
          <p:cNvPr id="148" name="図形グループ 147"/>
          <p:cNvGrpSpPr/>
          <p:nvPr/>
        </p:nvGrpSpPr>
        <p:grpSpPr>
          <a:xfrm>
            <a:off x="-2073694" y="5083295"/>
            <a:ext cx="2187625" cy="736157"/>
            <a:chOff x="8047762" y="2184651"/>
            <a:chExt cx="2442996" cy="822092"/>
          </a:xfrm>
        </p:grpSpPr>
        <p:sp>
          <p:nvSpPr>
            <p:cNvPr id="149" name="円/楕円 148"/>
            <p:cNvSpPr/>
            <p:nvPr/>
          </p:nvSpPr>
          <p:spPr>
            <a:xfrm>
              <a:off x="8047762" y="2184651"/>
              <a:ext cx="2442996" cy="822092"/>
            </a:xfrm>
            <a:prstGeom prst="ellipse">
              <a:avLst/>
            </a:prstGeom>
            <a:solidFill>
              <a:schemeClr val="tx1">
                <a:lumMod val="75000"/>
                <a:lumOff val="25000"/>
              </a:schemeClr>
            </a:solidFill>
            <a:ln w="38100" cap="rnd" cmpd="sng">
              <a:solidFill>
                <a:schemeClr val="accent5">
                  <a:alpha val="40000"/>
                </a:scheme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150" name="テキスト ボックス 149"/>
            <p:cNvSpPr txBox="1"/>
            <p:nvPr/>
          </p:nvSpPr>
          <p:spPr>
            <a:xfrm>
              <a:off x="8202982" y="2357838"/>
              <a:ext cx="2087648" cy="461665"/>
            </a:xfrm>
            <a:prstGeom prst="rect">
              <a:avLst/>
            </a:prstGeom>
            <a:noFill/>
          </p:spPr>
          <p:txBody>
            <a:bodyPr wrap="none" rtlCol="0">
              <a:spAutoFit/>
            </a:bodyPr>
            <a:lstStyle/>
            <a:p>
              <a:pPr algn="r"/>
              <a:r>
                <a:rPr kumimoji="1" lang="en-US" altLang="ja-JP" sz="2400" dirty="0" smtClean="0">
                  <a:solidFill>
                    <a:schemeClr val="accent5"/>
                  </a:solidFill>
                  <a:latin typeface="03スマートフォントUI"/>
                  <a:ea typeface="03スマートフォントUI"/>
                  <a:cs typeface="03スマートフォントUI"/>
                </a:rPr>
                <a:t>How to play</a:t>
              </a:r>
              <a:endParaRPr kumimoji="1" lang="ja-JP" altLang="en-US" sz="2400" dirty="0">
                <a:solidFill>
                  <a:schemeClr val="accent5"/>
                </a:solidFill>
                <a:latin typeface="03スマートフォントUI"/>
                <a:ea typeface="03スマートフォントUI"/>
                <a:cs typeface="03スマートフォントUI"/>
              </a:endParaRPr>
            </a:p>
          </p:txBody>
        </p:sp>
      </p:grpSp>
      <p:grpSp>
        <p:nvGrpSpPr>
          <p:cNvPr id="151" name="図形グループ 150"/>
          <p:cNvGrpSpPr/>
          <p:nvPr/>
        </p:nvGrpSpPr>
        <p:grpSpPr>
          <a:xfrm>
            <a:off x="5114057" y="643225"/>
            <a:ext cx="3934830" cy="5885313"/>
            <a:chOff x="750988" y="643225"/>
            <a:chExt cx="3934830" cy="5885313"/>
          </a:xfrm>
        </p:grpSpPr>
        <p:grpSp>
          <p:nvGrpSpPr>
            <p:cNvPr id="152" name="図形グループ 151"/>
            <p:cNvGrpSpPr/>
            <p:nvPr/>
          </p:nvGrpSpPr>
          <p:grpSpPr>
            <a:xfrm>
              <a:off x="750988" y="643225"/>
              <a:ext cx="3934830" cy="5885313"/>
              <a:chOff x="3076199" y="594977"/>
              <a:chExt cx="3934830" cy="5885313"/>
            </a:xfrm>
          </p:grpSpPr>
          <p:sp>
            <p:nvSpPr>
              <p:cNvPr id="176" name="正方形/長方形 175"/>
              <p:cNvSpPr/>
              <p:nvPr/>
            </p:nvSpPr>
            <p:spPr>
              <a:xfrm>
                <a:off x="3076200" y="594977"/>
                <a:ext cx="3934827" cy="5885313"/>
              </a:xfrm>
              <a:prstGeom prst="rect">
                <a:avLst/>
              </a:prstGeom>
              <a:solidFill>
                <a:schemeClr val="tx1">
                  <a:alpha val="7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7" name="直角三角形 176"/>
              <p:cNvSpPr/>
              <p:nvPr/>
            </p:nvSpPr>
            <p:spPr>
              <a:xfrm rot="5400000">
                <a:off x="1877151" y="1794030"/>
                <a:ext cx="4006904" cy="1608807"/>
              </a:xfrm>
              <a:prstGeom prst="rtTriangle">
                <a:avLst/>
              </a:prstGeom>
              <a:pattFill prst="ltDnDiag">
                <a:fgClr>
                  <a:schemeClr val="bg1"/>
                </a:fgClr>
                <a:bgClr>
                  <a:schemeClr val="accent5"/>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8" name="直角三角形 177"/>
              <p:cNvSpPr/>
              <p:nvPr/>
            </p:nvSpPr>
            <p:spPr>
              <a:xfrm rot="16200000">
                <a:off x="4223608" y="3692868"/>
                <a:ext cx="4014996" cy="1559847"/>
              </a:xfrm>
              <a:prstGeom prst="rtTriangle">
                <a:avLst/>
              </a:prstGeom>
              <a:pattFill prst="ltDnDiag">
                <a:fgClr>
                  <a:schemeClr val="bg1"/>
                </a:fgClr>
                <a:bgClr>
                  <a:schemeClr val="accent5"/>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53" name="テキスト ボックス 152"/>
            <p:cNvSpPr txBox="1"/>
            <p:nvPr/>
          </p:nvSpPr>
          <p:spPr>
            <a:xfrm>
              <a:off x="1474967" y="1086590"/>
              <a:ext cx="2704329" cy="400110"/>
            </a:xfrm>
            <a:prstGeom prst="rect">
              <a:avLst/>
            </a:prstGeom>
            <a:noFill/>
          </p:spPr>
          <p:txBody>
            <a:bodyPr wrap="none" rtlCol="0">
              <a:spAutoFit/>
            </a:bodyPr>
            <a:lstStyle/>
            <a:p>
              <a:r>
                <a:rPr lang="en-US" altLang="ja-JP" sz="2000" dirty="0" smtClean="0">
                  <a:solidFill>
                    <a:schemeClr val="bg1"/>
                  </a:solidFill>
                  <a:latin typeface="01フロップデザイン"/>
                  <a:ea typeface="01フロップデザイン"/>
                  <a:cs typeface="01フロップデザイン"/>
                </a:rPr>
                <a:t>Please select mode</a:t>
              </a:r>
              <a:endParaRPr kumimoji="1" lang="ja-JP" altLang="en-US" sz="2000" dirty="0">
                <a:solidFill>
                  <a:schemeClr val="bg1"/>
                </a:solidFill>
                <a:latin typeface="01フロップデザイン"/>
                <a:ea typeface="01フロップデザイン"/>
                <a:cs typeface="01フロップデザイン"/>
              </a:endParaRPr>
            </a:p>
          </p:txBody>
        </p:sp>
        <p:sp>
          <p:nvSpPr>
            <p:cNvPr id="154" name="テキスト ボックス 153"/>
            <p:cNvSpPr txBox="1"/>
            <p:nvPr/>
          </p:nvSpPr>
          <p:spPr>
            <a:xfrm>
              <a:off x="1937007" y="2027772"/>
              <a:ext cx="1694540" cy="369332"/>
            </a:xfrm>
            <a:prstGeom prst="rect">
              <a:avLst/>
            </a:prstGeom>
            <a:noFill/>
          </p:spPr>
          <p:txBody>
            <a:bodyPr wrap="none" rtlCol="0">
              <a:spAutoFit/>
            </a:bodyPr>
            <a:lstStyle/>
            <a:p>
              <a:r>
                <a:rPr kumimoji="1" lang="en-US" altLang="ja-JP" dirty="0" smtClean="0">
                  <a:solidFill>
                    <a:srgbClr val="FFFFFF"/>
                  </a:solidFill>
                  <a:latin typeface="01フロップデザイン"/>
                  <a:ea typeface="01フロップデザイン"/>
                  <a:cs typeface="01フロップデザイン"/>
                </a:rPr>
                <a:t>Combo Score</a:t>
              </a:r>
              <a:endParaRPr kumimoji="1" lang="ja-JP" altLang="en-US" dirty="0">
                <a:solidFill>
                  <a:srgbClr val="FFFFFF"/>
                </a:solidFill>
                <a:latin typeface="01フロップデザイン"/>
                <a:ea typeface="01フロップデザイン"/>
                <a:cs typeface="01フロップデザイン"/>
              </a:endParaRPr>
            </a:p>
          </p:txBody>
        </p:sp>
        <p:grpSp>
          <p:nvGrpSpPr>
            <p:cNvPr id="155" name="図形グループ 154"/>
            <p:cNvGrpSpPr/>
            <p:nvPr/>
          </p:nvGrpSpPr>
          <p:grpSpPr>
            <a:xfrm>
              <a:off x="1665463" y="2408481"/>
              <a:ext cx="2238566" cy="1863865"/>
              <a:chOff x="7992216" y="1307603"/>
              <a:chExt cx="2238566" cy="1863865"/>
            </a:xfrm>
          </p:grpSpPr>
          <p:grpSp>
            <p:nvGrpSpPr>
              <p:cNvPr id="156" name="図形グループ 155"/>
              <p:cNvGrpSpPr/>
              <p:nvPr/>
            </p:nvGrpSpPr>
            <p:grpSpPr>
              <a:xfrm>
                <a:off x="7992216" y="1347801"/>
                <a:ext cx="2238566" cy="1823667"/>
                <a:chOff x="7992216" y="1347801"/>
                <a:chExt cx="2238566" cy="1823667"/>
              </a:xfrm>
            </p:grpSpPr>
            <p:sp>
              <p:nvSpPr>
                <p:cNvPr id="159" name="正方形/長方形 158"/>
                <p:cNvSpPr/>
                <p:nvPr/>
              </p:nvSpPr>
              <p:spPr>
                <a:xfrm>
                  <a:off x="7992216" y="1347801"/>
                  <a:ext cx="2238566" cy="299593"/>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160" name="図形グループ 159"/>
                <p:cNvGrpSpPr/>
                <p:nvPr/>
              </p:nvGrpSpPr>
              <p:grpSpPr>
                <a:xfrm>
                  <a:off x="7992216" y="1659406"/>
                  <a:ext cx="2238566" cy="1484094"/>
                  <a:chOff x="7992216" y="1659406"/>
                  <a:chExt cx="3888000" cy="1484094"/>
                </a:xfrm>
              </p:grpSpPr>
              <p:sp>
                <p:nvSpPr>
                  <p:cNvPr id="171" name="正方形/長方形 170"/>
                  <p:cNvSpPr/>
                  <p:nvPr/>
                </p:nvSpPr>
                <p:spPr>
                  <a:xfrm>
                    <a:off x="7992216" y="1659406"/>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2" name="正方形/長方形 171"/>
                  <p:cNvSpPr/>
                  <p:nvPr/>
                </p:nvSpPr>
                <p:spPr>
                  <a:xfrm>
                    <a:off x="7992216" y="1961892"/>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3" name="正方形/長方形 172"/>
                  <p:cNvSpPr/>
                  <p:nvPr/>
                </p:nvSpPr>
                <p:spPr>
                  <a:xfrm>
                    <a:off x="7992216" y="2251655"/>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4" name="正方形/長方形 173"/>
                  <p:cNvSpPr/>
                  <p:nvPr/>
                </p:nvSpPr>
                <p:spPr>
                  <a:xfrm>
                    <a:off x="7992216" y="2549464"/>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5" name="正方形/長方形 174"/>
                  <p:cNvSpPr/>
                  <p:nvPr/>
                </p:nvSpPr>
                <p:spPr>
                  <a:xfrm>
                    <a:off x="7992216" y="2843907"/>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161" name="テキスト ボックス 160"/>
                <p:cNvSpPr txBox="1"/>
                <p:nvPr/>
              </p:nvSpPr>
              <p:spPr>
                <a:xfrm>
                  <a:off x="8052173" y="1651222"/>
                  <a:ext cx="1127770"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×1</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62" name="テキスト ボックス 161"/>
                <p:cNvSpPr txBox="1"/>
                <p:nvPr/>
              </p:nvSpPr>
              <p:spPr>
                <a:xfrm>
                  <a:off x="8036685" y="1955881"/>
                  <a:ext cx="1166370"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×2</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63" name="テキスト ボックス 162"/>
                <p:cNvSpPr txBox="1"/>
                <p:nvPr/>
              </p:nvSpPr>
              <p:spPr>
                <a:xfrm>
                  <a:off x="8036685" y="2258612"/>
                  <a:ext cx="1169243"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×3</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64" name="テキスト ボックス 163"/>
                <p:cNvSpPr txBox="1"/>
                <p:nvPr/>
              </p:nvSpPr>
              <p:spPr>
                <a:xfrm>
                  <a:off x="8036685" y="2554094"/>
                  <a:ext cx="1168704"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×4</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65" name="テキスト ボックス 164"/>
                <p:cNvSpPr txBox="1"/>
                <p:nvPr/>
              </p:nvSpPr>
              <p:spPr>
                <a:xfrm>
                  <a:off x="8018351" y="2845873"/>
                  <a:ext cx="1236389"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a:t>
                  </a:r>
                  <a:r>
                    <a:rPr lang="en-US" altLang="ja-JP" sz="1400" dirty="0" smtClean="0">
                      <a:ln>
                        <a:solidFill>
                          <a:srgbClr val="FF0000"/>
                        </a:solidFill>
                      </a:ln>
                      <a:solidFill>
                        <a:srgbClr val="BA82FF"/>
                      </a:solidFill>
                      <a:latin typeface="01フロップデザイン"/>
                      <a:ea typeface="01フロップデザイン"/>
                      <a:cs typeface="01フロップデザイン"/>
                    </a:rPr>
                    <a:t>Max</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66" name="テキスト ボックス 165"/>
                <p:cNvSpPr txBox="1"/>
                <p:nvPr/>
              </p:nvSpPr>
              <p:spPr>
                <a:xfrm>
                  <a:off x="9398094" y="1633229"/>
                  <a:ext cx="667670"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+ 50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167" name="テキスト ボックス 166"/>
                <p:cNvSpPr txBox="1"/>
                <p:nvPr/>
              </p:nvSpPr>
              <p:spPr>
                <a:xfrm>
                  <a:off x="9399498" y="1940391"/>
                  <a:ext cx="775392"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+ 100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168" name="テキスト ボックス 167"/>
                <p:cNvSpPr txBox="1"/>
                <p:nvPr/>
              </p:nvSpPr>
              <p:spPr>
                <a:xfrm>
                  <a:off x="9411276" y="2222901"/>
                  <a:ext cx="756720"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+ 150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169" name="テキスト ボックス 168"/>
                <p:cNvSpPr txBox="1"/>
                <p:nvPr/>
              </p:nvSpPr>
              <p:spPr>
                <a:xfrm>
                  <a:off x="9396335" y="2521378"/>
                  <a:ext cx="819506"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+ 200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170" name="テキスト ボックス 169"/>
                <p:cNvSpPr txBox="1"/>
                <p:nvPr/>
              </p:nvSpPr>
              <p:spPr>
                <a:xfrm>
                  <a:off x="9395788" y="2832914"/>
                  <a:ext cx="814582"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+ 500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grpSp>
          <p:sp>
            <p:nvSpPr>
              <p:cNvPr id="157" name="テキスト ボックス 156"/>
              <p:cNvSpPr txBox="1"/>
              <p:nvPr/>
            </p:nvSpPr>
            <p:spPr>
              <a:xfrm>
                <a:off x="8037232" y="1330021"/>
                <a:ext cx="1488612" cy="338554"/>
              </a:xfrm>
              <a:prstGeom prst="rect">
                <a:avLst/>
              </a:prstGeom>
              <a:noFill/>
            </p:spPr>
            <p:txBody>
              <a:bodyPr wrap="none" rtlCol="0">
                <a:spAutoFit/>
              </a:bodyPr>
              <a:lstStyle/>
              <a:p>
                <a:r>
                  <a:rPr lang="en-US" altLang="ja-JP" sz="1600" dirty="0" smtClean="0">
                    <a:latin typeface="01フロップデザイン"/>
                    <a:ea typeface="01フロップデザイン"/>
                    <a:cs typeface="01フロップデザイン"/>
                  </a:rPr>
                  <a:t>None Combo</a:t>
                </a:r>
                <a:endParaRPr kumimoji="1" lang="ja-JP" altLang="en-US" sz="1600" dirty="0">
                  <a:latin typeface="01フロップデザイン"/>
                  <a:ea typeface="01フロップデザイン"/>
                  <a:cs typeface="01フロップデザイン"/>
                </a:endParaRPr>
              </a:p>
            </p:txBody>
          </p:sp>
          <p:sp>
            <p:nvSpPr>
              <p:cNvPr id="158" name="テキスト ボックス 157"/>
              <p:cNvSpPr txBox="1"/>
              <p:nvPr/>
            </p:nvSpPr>
            <p:spPr>
              <a:xfrm>
                <a:off x="9477892" y="1307603"/>
                <a:ext cx="615399" cy="369332"/>
              </a:xfrm>
              <a:prstGeom prst="rect">
                <a:avLst/>
              </a:prstGeom>
              <a:noFill/>
              <a:ln>
                <a:noFill/>
              </a:ln>
            </p:spPr>
            <p:txBody>
              <a:bodyPr wrap="none" rtlCol="0">
                <a:spAutoFit/>
              </a:bodyPr>
              <a:lstStyle/>
              <a:p>
                <a:r>
                  <a:rPr lang="en-US" altLang="ja-JP" dirty="0" smtClean="0">
                    <a:ln>
                      <a:solidFill>
                        <a:schemeClr val="tx1"/>
                      </a:solidFill>
                    </a:ln>
                    <a:solidFill>
                      <a:schemeClr val="bg1"/>
                    </a:solidFill>
                    <a:latin typeface="01フロップデザイン"/>
                    <a:ea typeface="01フロップデザイン"/>
                    <a:cs typeface="01フロップデザイン"/>
                  </a:rPr>
                  <a:t>100</a:t>
                </a:r>
                <a:endParaRPr kumimoji="1" lang="ja-JP" altLang="en-US" dirty="0">
                  <a:ln>
                    <a:solidFill>
                      <a:schemeClr val="tx1"/>
                    </a:solidFill>
                  </a:ln>
                  <a:solidFill>
                    <a:schemeClr val="bg1"/>
                  </a:solidFill>
                  <a:latin typeface="01フロップデザイン"/>
                  <a:ea typeface="01フロップデザイン"/>
                  <a:cs typeface="01フロップデザイン"/>
                </a:endParaRPr>
              </a:p>
            </p:txBody>
          </p:sp>
        </p:grpSp>
      </p:grpSp>
    </p:spTree>
    <p:extLst>
      <p:ext uri="{BB962C8B-B14F-4D97-AF65-F5344CB8AC3E}">
        <p14:creationId xmlns:p14="http://schemas.microsoft.com/office/powerpoint/2010/main" val="11918967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図形グループ 105"/>
          <p:cNvGrpSpPr/>
          <p:nvPr/>
        </p:nvGrpSpPr>
        <p:grpSpPr>
          <a:xfrm>
            <a:off x="2623894" y="142119"/>
            <a:ext cx="1876672" cy="501110"/>
            <a:chOff x="8023413" y="2184651"/>
            <a:chExt cx="2622566" cy="822092"/>
          </a:xfrm>
        </p:grpSpPr>
        <p:sp>
          <p:nvSpPr>
            <p:cNvPr id="107" name="円/楕円 106"/>
            <p:cNvSpPr/>
            <p:nvPr/>
          </p:nvSpPr>
          <p:spPr>
            <a:xfrm>
              <a:off x="8023413" y="2184651"/>
              <a:ext cx="2622566" cy="822092"/>
            </a:xfrm>
            <a:prstGeom prst="ellipse">
              <a:avLst/>
            </a:prstGeom>
            <a:solidFill>
              <a:schemeClr val="tx1">
                <a:lumMod val="75000"/>
                <a:lumOff val="25000"/>
              </a:schemeClr>
            </a:solidFill>
            <a:ln w="38100" cap="rnd" cmpd="sng">
              <a:solidFill>
                <a:schemeClr val="accent4">
                  <a:alpha val="40000"/>
                </a:scheme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108" name="テキスト ボックス 107"/>
            <p:cNvSpPr txBox="1"/>
            <p:nvPr/>
          </p:nvSpPr>
          <p:spPr>
            <a:xfrm>
              <a:off x="8121583" y="2284304"/>
              <a:ext cx="2252562" cy="605905"/>
            </a:xfrm>
            <a:prstGeom prst="rect">
              <a:avLst/>
            </a:prstGeom>
            <a:noFill/>
          </p:spPr>
          <p:txBody>
            <a:bodyPr wrap="none" rtlCol="0">
              <a:spAutoFit/>
            </a:bodyPr>
            <a:lstStyle/>
            <a:p>
              <a:pPr algn="r"/>
              <a:r>
                <a:rPr lang="en-US" altLang="ja-JP" dirty="0" smtClean="0">
                  <a:solidFill>
                    <a:schemeClr val="bg1"/>
                  </a:solidFill>
                  <a:latin typeface="03スマートフォントUI"/>
                  <a:ea typeface="03スマートフォントUI"/>
                  <a:cs typeface="03スマートフォントUI"/>
                </a:rPr>
                <a:t>How to play</a:t>
              </a:r>
              <a:endParaRPr kumimoji="1" lang="ja-JP" altLang="en-US" dirty="0">
                <a:solidFill>
                  <a:schemeClr val="bg1"/>
                </a:solidFill>
                <a:latin typeface="03スマートフォントUI"/>
                <a:ea typeface="03スマートフォントUI"/>
                <a:cs typeface="03スマートフォントUI"/>
              </a:endParaRPr>
            </a:p>
          </p:txBody>
        </p:sp>
      </p:grpSp>
      <p:grpSp>
        <p:nvGrpSpPr>
          <p:cNvPr id="8" name="図形グループ 7"/>
          <p:cNvGrpSpPr/>
          <p:nvPr/>
        </p:nvGrpSpPr>
        <p:grpSpPr>
          <a:xfrm>
            <a:off x="750988" y="643225"/>
            <a:ext cx="3934830" cy="5885313"/>
            <a:chOff x="750988" y="643225"/>
            <a:chExt cx="3934830" cy="5885313"/>
          </a:xfrm>
        </p:grpSpPr>
        <p:grpSp>
          <p:nvGrpSpPr>
            <p:cNvPr id="14" name="図形グループ 13"/>
            <p:cNvGrpSpPr/>
            <p:nvPr/>
          </p:nvGrpSpPr>
          <p:grpSpPr>
            <a:xfrm>
              <a:off x="750988" y="643225"/>
              <a:ext cx="3934830" cy="5885313"/>
              <a:chOff x="3076199" y="594977"/>
              <a:chExt cx="3934830" cy="5885313"/>
            </a:xfrm>
          </p:grpSpPr>
          <p:sp>
            <p:nvSpPr>
              <p:cNvPr id="4" name="正方形/長方形 3"/>
              <p:cNvSpPr/>
              <p:nvPr/>
            </p:nvSpPr>
            <p:spPr>
              <a:xfrm>
                <a:off x="3076200" y="594977"/>
                <a:ext cx="3934827" cy="5885313"/>
              </a:xfrm>
              <a:prstGeom prst="rect">
                <a:avLst/>
              </a:prstGeom>
              <a:solidFill>
                <a:schemeClr val="tx1">
                  <a:alpha val="7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 name="直角三角形 8"/>
              <p:cNvSpPr/>
              <p:nvPr/>
            </p:nvSpPr>
            <p:spPr>
              <a:xfrm rot="5400000">
                <a:off x="1877151" y="1794030"/>
                <a:ext cx="4006904" cy="1608807"/>
              </a:xfrm>
              <a:prstGeom prst="rtTriangle">
                <a:avLst/>
              </a:prstGeom>
              <a:pattFill prst="ltDnDiag">
                <a:fgClr>
                  <a:schemeClr val="bg1"/>
                </a:fgClr>
                <a:bgClr>
                  <a:schemeClr val="accent5"/>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直角三角形 12"/>
              <p:cNvSpPr/>
              <p:nvPr/>
            </p:nvSpPr>
            <p:spPr>
              <a:xfrm rot="16200000">
                <a:off x="4223608" y="3692868"/>
                <a:ext cx="4014996" cy="1559847"/>
              </a:xfrm>
              <a:prstGeom prst="rtTriangle">
                <a:avLst/>
              </a:prstGeom>
              <a:pattFill prst="ltDnDiag">
                <a:fgClr>
                  <a:schemeClr val="bg1"/>
                </a:fgClr>
                <a:bgClr>
                  <a:schemeClr val="accent5"/>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2" name="テキスト ボックス 21"/>
            <p:cNvSpPr txBox="1"/>
            <p:nvPr/>
          </p:nvSpPr>
          <p:spPr>
            <a:xfrm>
              <a:off x="1474967" y="1086590"/>
              <a:ext cx="2704329" cy="400110"/>
            </a:xfrm>
            <a:prstGeom prst="rect">
              <a:avLst/>
            </a:prstGeom>
            <a:noFill/>
          </p:spPr>
          <p:txBody>
            <a:bodyPr wrap="none" rtlCol="0">
              <a:spAutoFit/>
            </a:bodyPr>
            <a:lstStyle/>
            <a:p>
              <a:r>
                <a:rPr lang="en-US" altLang="ja-JP" sz="2000" dirty="0" smtClean="0">
                  <a:solidFill>
                    <a:schemeClr val="bg1"/>
                  </a:solidFill>
                  <a:latin typeface="01フロップデザイン"/>
                  <a:ea typeface="01フロップデザイン"/>
                  <a:cs typeface="01フロップデザイン"/>
                </a:rPr>
                <a:t>Please select mode</a:t>
              </a:r>
              <a:endParaRPr kumimoji="1" lang="ja-JP" altLang="en-US" sz="2000" dirty="0">
                <a:solidFill>
                  <a:schemeClr val="bg1"/>
                </a:solidFill>
                <a:latin typeface="01フロップデザイン"/>
                <a:ea typeface="01フロップデザイン"/>
                <a:cs typeface="01フロップデザイン"/>
              </a:endParaRPr>
            </a:p>
          </p:txBody>
        </p:sp>
        <p:sp>
          <p:nvSpPr>
            <p:cNvPr id="3" name="テキスト ボックス 2"/>
            <p:cNvSpPr txBox="1"/>
            <p:nvPr/>
          </p:nvSpPr>
          <p:spPr>
            <a:xfrm>
              <a:off x="1937007" y="2027772"/>
              <a:ext cx="1694540" cy="369332"/>
            </a:xfrm>
            <a:prstGeom prst="rect">
              <a:avLst/>
            </a:prstGeom>
            <a:noFill/>
          </p:spPr>
          <p:txBody>
            <a:bodyPr wrap="none" rtlCol="0">
              <a:spAutoFit/>
            </a:bodyPr>
            <a:lstStyle/>
            <a:p>
              <a:r>
                <a:rPr kumimoji="1" lang="en-US" altLang="ja-JP" dirty="0" smtClean="0">
                  <a:solidFill>
                    <a:srgbClr val="FFFFFF"/>
                  </a:solidFill>
                  <a:latin typeface="01フロップデザイン"/>
                  <a:ea typeface="01フロップデザイン"/>
                  <a:cs typeface="01フロップデザイン"/>
                </a:rPr>
                <a:t>Combo Score</a:t>
              </a:r>
              <a:endParaRPr kumimoji="1" lang="ja-JP" altLang="en-US" dirty="0">
                <a:solidFill>
                  <a:srgbClr val="FFFFFF"/>
                </a:solidFill>
                <a:latin typeface="01フロップデザイン"/>
                <a:ea typeface="01フロップデザイン"/>
                <a:cs typeface="01フロップデザイン"/>
              </a:endParaRPr>
            </a:p>
          </p:txBody>
        </p:sp>
        <p:grpSp>
          <p:nvGrpSpPr>
            <p:cNvPr id="23" name="図形グループ 22"/>
            <p:cNvGrpSpPr/>
            <p:nvPr/>
          </p:nvGrpSpPr>
          <p:grpSpPr>
            <a:xfrm>
              <a:off x="1665463" y="2408481"/>
              <a:ext cx="2238566" cy="1863865"/>
              <a:chOff x="7992216" y="1307603"/>
              <a:chExt cx="2238566" cy="1863865"/>
            </a:xfrm>
          </p:grpSpPr>
          <p:grpSp>
            <p:nvGrpSpPr>
              <p:cNvPr id="18" name="図形グループ 17"/>
              <p:cNvGrpSpPr/>
              <p:nvPr/>
            </p:nvGrpSpPr>
            <p:grpSpPr>
              <a:xfrm>
                <a:off x="7992216" y="1347801"/>
                <a:ext cx="2238566" cy="1823667"/>
                <a:chOff x="7992216" y="1347801"/>
                <a:chExt cx="2238566" cy="1823667"/>
              </a:xfrm>
            </p:grpSpPr>
            <p:sp>
              <p:nvSpPr>
                <p:cNvPr id="204" name="正方形/長方形 203"/>
                <p:cNvSpPr/>
                <p:nvPr/>
              </p:nvSpPr>
              <p:spPr>
                <a:xfrm>
                  <a:off x="7992216" y="1347801"/>
                  <a:ext cx="2238566" cy="299593"/>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17" name="図形グループ 16"/>
                <p:cNvGrpSpPr/>
                <p:nvPr/>
              </p:nvGrpSpPr>
              <p:grpSpPr>
                <a:xfrm>
                  <a:off x="7992216" y="1659406"/>
                  <a:ext cx="2238566" cy="1484094"/>
                  <a:chOff x="7992216" y="1659406"/>
                  <a:chExt cx="3888000" cy="1484094"/>
                </a:xfrm>
              </p:grpSpPr>
              <p:sp>
                <p:nvSpPr>
                  <p:cNvPr id="16" name="正方形/長方形 15"/>
                  <p:cNvSpPr/>
                  <p:nvPr/>
                </p:nvSpPr>
                <p:spPr>
                  <a:xfrm>
                    <a:off x="7992216" y="1659406"/>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0" name="正方形/長方形 199"/>
                  <p:cNvSpPr/>
                  <p:nvPr/>
                </p:nvSpPr>
                <p:spPr>
                  <a:xfrm>
                    <a:off x="7992216" y="1961892"/>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1" name="正方形/長方形 200"/>
                  <p:cNvSpPr/>
                  <p:nvPr/>
                </p:nvSpPr>
                <p:spPr>
                  <a:xfrm>
                    <a:off x="7992216" y="2251655"/>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2" name="正方形/長方形 201"/>
                  <p:cNvSpPr/>
                  <p:nvPr/>
                </p:nvSpPr>
                <p:spPr>
                  <a:xfrm>
                    <a:off x="7992216" y="2549464"/>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3" name="正方形/長方形 202"/>
                  <p:cNvSpPr/>
                  <p:nvPr/>
                </p:nvSpPr>
                <p:spPr>
                  <a:xfrm>
                    <a:off x="7992216" y="2843907"/>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5" name="テキスト ボックス 4"/>
                <p:cNvSpPr txBox="1"/>
                <p:nvPr/>
              </p:nvSpPr>
              <p:spPr>
                <a:xfrm>
                  <a:off x="8052173" y="1651222"/>
                  <a:ext cx="1127770"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×1</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92" name="テキスト ボックス 191"/>
                <p:cNvSpPr txBox="1"/>
                <p:nvPr/>
              </p:nvSpPr>
              <p:spPr>
                <a:xfrm>
                  <a:off x="8036685" y="1955881"/>
                  <a:ext cx="1166370"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×2</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93" name="テキスト ボックス 192"/>
                <p:cNvSpPr txBox="1"/>
                <p:nvPr/>
              </p:nvSpPr>
              <p:spPr>
                <a:xfrm>
                  <a:off x="8036685" y="2258612"/>
                  <a:ext cx="1169243"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×3</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94" name="テキスト ボックス 193"/>
                <p:cNvSpPr txBox="1"/>
                <p:nvPr/>
              </p:nvSpPr>
              <p:spPr>
                <a:xfrm>
                  <a:off x="8036685" y="2554094"/>
                  <a:ext cx="1168704"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×4</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95" name="テキスト ボックス 194"/>
                <p:cNvSpPr txBox="1"/>
                <p:nvPr/>
              </p:nvSpPr>
              <p:spPr>
                <a:xfrm>
                  <a:off x="8018351" y="2845873"/>
                  <a:ext cx="1236389"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a:t>
                  </a:r>
                  <a:r>
                    <a:rPr lang="en-US" altLang="ja-JP" sz="1400" dirty="0" smtClean="0">
                      <a:ln>
                        <a:solidFill>
                          <a:srgbClr val="FF0000"/>
                        </a:solidFill>
                      </a:ln>
                      <a:solidFill>
                        <a:srgbClr val="BA82FF"/>
                      </a:solidFill>
                      <a:latin typeface="01フロップデザイン"/>
                      <a:ea typeface="01フロップデザイン"/>
                      <a:cs typeface="01フロップデザイン"/>
                    </a:rPr>
                    <a:t>Max</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7" name="テキスト ボックス 6"/>
                <p:cNvSpPr txBox="1"/>
                <p:nvPr/>
              </p:nvSpPr>
              <p:spPr>
                <a:xfrm>
                  <a:off x="9398094" y="1633229"/>
                  <a:ext cx="714246" cy="338554"/>
                </a:xfrm>
                <a:prstGeom prst="rect">
                  <a:avLst/>
                </a:prstGeom>
                <a:noFill/>
              </p:spPr>
              <p:txBody>
                <a:bodyPr wrap="none" rtlCol="0">
                  <a:spAutoFit/>
                </a:bodyPr>
                <a:lstStyle/>
                <a:p>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a:t>
                  </a:r>
                  <a:r>
                    <a:rPr lang="en-US" altLang="ja-JP"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2</a:t>
                  </a:r>
                  <a:r>
                    <a:rPr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196" name="テキスト ボックス 195"/>
                <p:cNvSpPr txBox="1"/>
                <p:nvPr/>
              </p:nvSpPr>
              <p:spPr>
                <a:xfrm>
                  <a:off x="9399498" y="1940391"/>
                  <a:ext cx="717530" cy="338554"/>
                </a:xfrm>
                <a:prstGeom prst="rect">
                  <a:avLst/>
                </a:prstGeom>
                <a:noFill/>
              </p:spPr>
              <p:txBody>
                <a:bodyPr wrap="none" rtlCol="0">
                  <a:spAutoFit/>
                </a:bodyPr>
                <a:lstStyle/>
                <a:p>
                  <a:r>
                    <a:rPr lang="en-US" altLang="ja-JP"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a:t>
                  </a:r>
                  <a:r>
                    <a:rPr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300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197" name="テキスト ボックス 196"/>
                <p:cNvSpPr txBox="1"/>
                <p:nvPr/>
              </p:nvSpPr>
              <p:spPr>
                <a:xfrm>
                  <a:off x="9411276" y="2222901"/>
                  <a:ext cx="716914" cy="338554"/>
                </a:xfrm>
                <a:prstGeom prst="rect">
                  <a:avLst/>
                </a:prstGeom>
                <a:noFill/>
              </p:spPr>
              <p:txBody>
                <a:bodyPr wrap="none" rtlCol="0">
                  <a:spAutoFit/>
                </a:bodyPr>
                <a:lstStyle/>
                <a:p>
                  <a:r>
                    <a:rPr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4</a:t>
                  </a:r>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198" name="テキスト ボックス 197"/>
                <p:cNvSpPr txBox="1"/>
                <p:nvPr/>
              </p:nvSpPr>
              <p:spPr>
                <a:xfrm>
                  <a:off x="9414221" y="2521378"/>
                  <a:ext cx="700704" cy="338554"/>
                </a:xfrm>
                <a:prstGeom prst="rect">
                  <a:avLst/>
                </a:prstGeom>
                <a:noFill/>
              </p:spPr>
              <p:txBody>
                <a:bodyPr wrap="none" rtlCol="0">
                  <a:spAutoFit/>
                </a:bodyPr>
                <a:lstStyle/>
                <a:p>
                  <a:r>
                    <a:rPr lang="en-US" altLang="ja-JP"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7</a:t>
                  </a:r>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199" name="テキスト ボックス 198"/>
                <p:cNvSpPr txBox="1"/>
                <p:nvPr/>
              </p:nvSpPr>
              <p:spPr>
                <a:xfrm>
                  <a:off x="9342130" y="2832914"/>
                  <a:ext cx="817044" cy="338554"/>
                </a:xfrm>
                <a:prstGeom prst="rect">
                  <a:avLst/>
                </a:prstGeom>
                <a:noFill/>
              </p:spPr>
              <p:txBody>
                <a:bodyPr wrap="none" rtlCol="0">
                  <a:spAutoFit/>
                </a:bodyPr>
                <a:lstStyle/>
                <a:p>
                  <a:r>
                    <a:rPr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10</a:t>
                  </a:r>
                  <a:r>
                    <a:rPr kumimoji="1"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grpSp>
          <p:sp>
            <p:nvSpPr>
              <p:cNvPr id="19" name="テキスト ボックス 18"/>
              <p:cNvSpPr txBox="1"/>
              <p:nvPr/>
            </p:nvSpPr>
            <p:spPr>
              <a:xfrm>
                <a:off x="8037232" y="1330021"/>
                <a:ext cx="1210588" cy="338554"/>
              </a:xfrm>
              <a:prstGeom prst="rect">
                <a:avLst/>
              </a:prstGeom>
              <a:noFill/>
            </p:spPr>
            <p:txBody>
              <a:bodyPr wrap="none" rtlCol="0">
                <a:spAutoFit/>
              </a:bodyPr>
              <a:lstStyle/>
              <a:p>
                <a:r>
                  <a:rPr kumimoji="1" lang="ja-JP" altLang="en-US" sz="1600" dirty="0" smtClean="0">
                    <a:latin typeface="01フロップデザイン"/>
                    <a:ea typeface="01フロップデザイン"/>
                    <a:cs typeface="01フロップデザイン"/>
                  </a:rPr>
                  <a:t>コンボなし</a:t>
                </a:r>
                <a:endParaRPr kumimoji="1" lang="ja-JP" altLang="en-US" sz="1600" dirty="0">
                  <a:latin typeface="01フロップデザイン"/>
                  <a:ea typeface="01フロップデザイン"/>
                  <a:cs typeface="01フロップデザイン"/>
                </a:endParaRPr>
              </a:p>
            </p:txBody>
          </p:sp>
          <p:sp>
            <p:nvSpPr>
              <p:cNvPr id="20" name="テキスト ボックス 19"/>
              <p:cNvSpPr txBox="1"/>
              <p:nvPr/>
            </p:nvSpPr>
            <p:spPr>
              <a:xfrm>
                <a:off x="9477892" y="1307603"/>
                <a:ext cx="615399" cy="369332"/>
              </a:xfrm>
              <a:prstGeom prst="rect">
                <a:avLst/>
              </a:prstGeom>
              <a:noFill/>
              <a:ln>
                <a:noFill/>
              </a:ln>
            </p:spPr>
            <p:txBody>
              <a:bodyPr wrap="none" rtlCol="0">
                <a:spAutoFit/>
              </a:bodyPr>
              <a:lstStyle/>
              <a:p>
                <a:r>
                  <a:rPr lang="en-US" altLang="ja-JP" dirty="0" smtClean="0">
                    <a:ln>
                      <a:solidFill>
                        <a:schemeClr val="tx1"/>
                      </a:solidFill>
                    </a:ln>
                    <a:solidFill>
                      <a:schemeClr val="bg1"/>
                    </a:solidFill>
                    <a:latin typeface="01フロップデザイン"/>
                    <a:ea typeface="01フロップデザイン"/>
                    <a:cs typeface="01フロップデザイン"/>
                  </a:rPr>
                  <a:t>100</a:t>
                </a:r>
                <a:endParaRPr kumimoji="1" lang="ja-JP" altLang="en-US" dirty="0">
                  <a:ln>
                    <a:solidFill>
                      <a:schemeClr val="tx1"/>
                    </a:solidFill>
                  </a:ln>
                  <a:solidFill>
                    <a:schemeClr val="bg1"/>
                  </a:solidFill>
                  <a:latin typeface="01フロップデザイン"/>
                  <a:ea typeface="01フロップデザイン"/>
                  <a:cs typeface="01フロップデザイン"/>
                </a:endParaRPr>
              </a:p>
            </p:txBody>
          </p:sp>
        </p:grpSp>
      </p:grpSp>
      <p:grpSp>
        <p:nvGrpSpPr>
          <p:cNvPr id="136" name="図形グループ 135"/>
          <p:cNvGrpSpPr/>
          <p:nvPr/>
        </p:nvGrpSpPr>
        <p:grpSpPr>
          <a:xfrm>
            <a:off x="-2347984" y="3287258"/>
            <a:ext cx="1230345" cy="646534"/>
            <a:chOff x="9081549" y="2184651"/>
            <a:chExt cx="1564429" cy="822092"/>
          </a:xfrm>
        </p:grpSpPr>
        <p:sp>
          <p:nvSpPr>
            <p:cNvPr id="137" name="円/楕円 136"/>
            <p:cNvSpPr/>
            <p:nvPr/>
          </p:nvSpPr>
          <p:spPr>
            <a:xfrm>
              <a:off x="9081549" y="2184651"/>
              <a:ext cx="1564429" cy="822092"/>
            </a:xfrm>
            <a:prstGeom prst="ellipse">
              <a:avLst/>
            </a:prstGeom>
            <a:solidFill>
              <a:schemeClr val="tx1">
                <a:lumMod val="75000"/>
                <a:lumOff val="25000"/>
              </a:schemeClr>
            </a:solidFill>
            <a:ln w="38100" cap="rnd" cmpd="sng">
              <a:solidFill>
                <a:srgbClr val="FF0000">
                  <a:alpha val="40000"/>
                </a:srgb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138" name="テキスト ボックス 137"/>
            <p:cNvSpPr txBox="1"/>
            <p:nvPr/>
          </p:nvSpPr>
          <p:spPr>
            <a:xfrm>
              <a:off x="9592601" y="2357838"/>
              <a:ext cx="723428" cy="369332"/>
            </a:xfrm>
            <a:prstGeom prst="rect">
              <a:avLst/>
            </a:prstGeom>
            <a:noFill/>
          </p:spPr>
          <p:txBody>
            <a:bodyPr wrap="none" rtlCol="0">
              <a:spAutoFit/>
            </a:bodyPr>
            <a:lstStyle/>
            <a:p>
              <a:pPr algn="r"/>
              <a:r>
                <a:rPr kumimoji="1" lang="en-US" altLang="ja-JP" dirty="0" smtClean="0">
                  <a:solidFill>
                    <a:srgbClr val="FF0000"/>
                  </a:solidFill>
                  <a:latin typeface="03スマートフォントUI"/>
                  <a:ea typeface="03スマートフォントUI"/>
                  <a:cs typeface="03スマートフォントUI"/>
                </a:rPr>
                <a:t>Hard</a:t>
              </a:r>
              <a:endParaRPr kumimoji="1" lang="ja-JP" altLang="en-US" dirty="0">
                <a:solidFill>
                  <a:srgbClr val="FF0000"/>
                </a:solidFill>
                <a:latin typeface="03スマートフォントUI"/>
                <a:ea typeface="03スマートフォントUI"/>
                <a:cs typeface="03スマートフォントUI"/>
              </a:endParaRPr>
            </a:p>
          </p:txBody>
        </p:sp>
      </p:grpSp>
      <p:grpSp>
        <p:nvGrpSpPr>
          <p:cNvPr id="139" name="図形グループ 138"/>
          <p:cNvGrpSpPr/>
          <p:nvPr/>
        </p:nvGrpSpPr>
        <p:grpSpPr>
          <a:xfrm>
            <a:off x="-1988815" y="1005831"/>
            <a:ext cx="1230345" cy="646534"/>
            <a:chOff x="9081549" y="2184651"/>
            <a:chExt cx="1564429" cy="822092"/>
          </a:xfrm>
        </p:grpSpPr>
        <p:sp>
          <p:nvSpPr>
            <p:cNvPr id="140" name="円/楕円 139"/>
            <p:cNvSpPr/>
            <p:nvPr/>
          </p:nvSpPr>
          <p:spPr>
            <a:xfrm>
              <a:off x="9081549" y="2184651"/>
              <a:ext cx="1564429" cy="822092"/>
            </a:xfrm>
            <a:prstGeom prst="ellipse">
              <a:avLst/>
            </a:prstGeom>
            <a:solidFill>
              <a:schemeClr val="tx1">
                <a:lumMod val="75000"/>
                <a:lumOff val="25000"/>
              </a:schemeClr>
            </a:solidFill>
            <a:ln w="38100" cap="rnd" cmpd="sng">
              <a:solidFill>
                <a:srgbClr val="008000">
                  <a:alpha val="40000"/>
                </a:srgb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141" name="テキスト ボックス 140"/>
            <p:cNvSpPr txBox="1"/>
            <p:nvPr/>
          </p:nvSpPr>
          <p:spPr>
            <a:xfrm>
              <a:off x="9525727" y="2357838"/>
              <a:ext cx="993502" cy="369332"/>
            </a:xfrm>
            <a:prstGeom prst="rect">
              <a:avLst/>
            </a:prstGeom>
            <a:noFill/>
          </p:spPr>
          <p:txBody>
            <a:bodyPr wrap="none" rtlCol="0">
              <a:spAutoFit/>
            </a:bodyPr>
            <a:lstStyle/>
            <a:p>
              <a:pPr algn="r"/>
              <a:r>
                <a:rPr kumimoji="1" lang="en-US" altLang="ja-JP" dirty="0" smtClean="0">
                  <a:solidFill>
                    <a:schemeClr val="accent3"/>
                  </a:solidFill>
                  <a:latin typeface="03スマートフォントUI"/>
                  <a:ea typeface="03スマートフォントUI"/>
                  <a:cs typeface="03スマートフォントUI"/>
                </a:rPr>
                <a:t>Normal</a:t>
              </a:r>
              <a:endParaRPr kumimoji="1" lang="ja-JP" altLang="en-US" dirty="0">
                <a:solidFill>
                  <a:schemeClr val="accent3"/>
                </a:solidFill>
                <a:latin typeface="03スマートフォントUI"/>
                <a:ea typeface="03スマートフォントUI"/>
                <a:cs typeface="03スマートフォントUI"/>
              </a:endParaRPr>
            </a:p>
          </p:txBody>
        </p:sp>
      </p:grpSp>
      <p:grpSp>
        <p:nvGrpSpPr>
          <p:cNvPr id="142" name="図形グループ 141"/>
          <p:cNvGrpSpPr/>
          <p:nvPr/>
        </p:nvGrpSpPr>
        <p:grpSpPr>
          <a:xfrm>
            <a:off x="-983441" y="1585416"/>
            <a:ext cx="944972" cy="646534"/>
            <a:chOff x="9081549" y="2184651"/>
            <a:chExt cx="1564429" cy="822092"/>
          </a:xfrm>
        </p:grpSpPr>
        <p:sp>
          <p:nvSpPr>
            <p:cNvPr id="143" name="円/楕円 142"/>
            <p:cNvSpPr/>
            <p:nvPr/>
          </p:nvSpPr>
          <p:spPr>
            <a:xfrm>
              <a:off x="9081549" y="2184651"/>
              <a:ext cx="1564429" cy="822092"/>
            </a:xfrm>
            <a:prstGeom prst="ellipse">
              <a:avLst/>
            </a:prstGeom>
            <a:solidFill>
              <a:schemeClr val="tx1">
                <a:lumMod val="75000"/>
                <a:lumOff val="25000"/>
              </a:schemeClr>
            </a:solidFill>
            <a:ln w="38100" cap="rnd" cmpd="sng">
              <a:solidFill>
                <a:srgbClr val="3366FF">
                  <a:alpha val="40000"/>
                </a:srgb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144" name="テキスト ボックス 143"/>
            <p:cNvSpPr txBox="1"/>
            <p:nvPr/>
          </p:nvSpPr>
          <p:spPr>
            <a:xfrm>
              <a:off x="9679351" y="2321953"/>
              <a:ext cx="730123" cy="369332"/>
            </a:xfrm>
            <a:prstGeom prst="rect">
              <a:avLst/>
            </a:prstGeom>
            <a:noFill/>
          </p:spPr>
          <p:txBody>
            <a:bodyPr wrap="none" rtlCol="0">
              <a:spAutoFit/>
            </a:bodyPr>
            <a:lstStyle/>
            <a:p>
              <a:pPr algn="r"/>
              <a:r>
                <a:rPr kumimoji="1" lang="en-US" altLang="ja-JP" dirty="0" smtClean="0">
                  <a:solidFill>
                    <a:srgbClr val="3366FF"/>
                  </a:solidFill>
                  <a:latin typeface="03スマートフォントUI"/>
                  <a:ea typeface="03スマートフォントUI"/>
                  <a:cs typeface="03スマートフォントUI"/>
                </a:rPr>
                <a:t>Easy</a:t>
              </a:r>
              <a:endParaRPr kumimoji="1" lang="ja-JP" altLang="en-US" dirty="0">
                <a:solidFill>
                  <a:srgbClr val="3366FF"/>
                </a:solidFill>
                <a:latin typeface="03スマートフォントUI"/>
                <a:ea typeface="03スマートフォントUI"/>
                <a:cs typeface="03スマートフォントUI"/>
              </a:endParaRPr>
            </a:p>
          </p:txBody>
        </p:sp>
      </p:grpSp>
      <p:grpSp>
        <p:nvGrpSpPr>
          <p:cNvPr id="145" name="図形グループ 144"/>
          <p:cNvGrpSpPr/>
          <p:nvPr/>
        </p:nvGrpSpPr>
        <p:grpSpPr>
          <a:xfrm>
            <a:off x="-6551949" y="2237447"/>
            <a:ext cx="4203965" cy="1414679"/>
            <a:chOff x="8047762" y="2184651"/>
            <a:chExt cx="2442996" cy="822092"/>
          </a:xfrm>
        </p:grpSpPr>
        <p:sp>
          <p:nvSpPr>
            <p:cNvPr id="146" name="円/楕円 145"/>
            <p:cNvSpPr/>
            <p:nvPr/>
          </p:nvSpPr>
          <p:spPr>
            <a:xfrm>
              <a:off x="8047762" y="2184651"/>
              <a:ext cx="2442996" cy="822092"/>
            </a:xfrm>
            <a:prstGeom prst="ellipse">
              <a:avLst/>
            </a:prstGeom>
            <a:solidFill>
              <a:schemeClr val="tx1">
                <a:lumMod val="75000"/>
                <a:lumOff val="25000"/>
              </a:schemeClr>
            </a:solidFill>
            <a:ln w="38100" cap="rnd" cmpd="sng">
              <a:solidFill>
                <a:srgbClr val="FFFF00">
                  <a:alpha val="40000"/>
                </a:srgb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147" name="テキスト ボックス 146"/>
            <p:cNvSpPr txBox="1"/>
            <p:nvPr/>
          </p:nvSpPr>
          <p:spPr>
            <a:xfrm>
              <a:off x="8270199" y="2351724"/>
              <a:ext cx="1953058" cy="447134"/>
            </a:xfrm>
            <a:prstGeom prst="rect">
              <a:avLst/>
            </a:prstGeom>
            <a:noFill/>
          </p:spPr>
          <p:txBody>
            <a:bodyPr wrap="none" rtlCol="0">
              <a:spAutoFit/>
            </a:bodyPr>
            <a:lstStyle/>
            <a:p>
              <a:pPr algn="r"/>
              <a:r>
                <a:rPr lang="en-US" altLang="ja-JP" sz="4400" dirty="0" smtClean="0">
                  <a:solidFill>
                    <a:srgbClr val="FFFF00"/>
                  </a:solidFill>
                  <a:latin typeface="03スマートフォントUI"/>
                  <a:ea typeface="03スマートフォントUI"/>
                  <a:cs typeface="03スマートフォントUI"/>
                </a:rPr>
                <a:t>Golden Ball</a:t>
              </a:r>
              <a:endParaRPr kumimoji="1" lang="ja-JP" altLang="en-US" sz="4400" dirty="0">
                <a:solidFill>
                  <a:srgbClr val="FFFF00"/>
                </a:solidFill>
                <a:latin typeface="03スマートフォントUI"/>
                <a:ea typeface="03スマートフォントUI"/>
                <a:cs typeface="03スマートフォントUI"/>
              </a:endParaRPr>
            </a:p>
          </p:txBody>
        </p:sp>
      </p:grpSp>
      <p:grpSp>
        <p:nvGrpSpPr>
          <p:cNvPr id="148" name="図形グループ 147"/>
          <p:cNvGrpSpPr/>
          <p:nvPr/>
        </p:nvGrpSpPr>
        <p:grpSpPr>
          <a:xfrm>
            <a:off x="-2520867" y="5819452"/>
            <a:ext cx="2187625" cy="736157"/>
            <a:chOff x="8047762" y="2184651"/>
            <a:chExt cx="2442996" cy="822092"/>
          </a:xfrm>
        </p:grpSpPr>
        <p:sp>
          <p:nvSpPr>
            <p:cNvPr id="149" name="円/楕円 148"/>
            <p:cNvSpPr/>
            <p:nvPr/>
          </p:nvSpPr>
          <p:spPr>
            <a:xfrm>
              <a:off x="8047762" y="2184651"/>
              <a:ext cx="2442996" cy="822092"/>
            </a:xfrm>
            <a:prstGeom prst="ellipse">
              <a:avLst/>
            </a:prstGeom>
            <a:solidFill>
              <a:schemeClr val="tx1">
                <a:lumMod val="75000"/>
                <a:lumOff val="25000"/>
              </a:schemeClr>
            </a:solidFill>
            <a:ln w="38100" cap="rnd" cmpd="sng">
              <a:solidFill>
                <a:schemeClr val="accent5">
                  <a:alpha val="40000"/>
                </a:scheme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150" name="テキスト ボックス 149"/>
            <p:cNvSpPr txBox="1"/>
            <p:nvPr/>
          </p:nvSpPr>
          <p:spPr>
            <a:xfrm>
              <a:off x="8202982" y="2357838"/>
              <a:ext cx="2087648" cy="461665"/>
            </a:xfrm>
            <a:prstGeom prst="rect">
              <a:avLst/>
            </a:prstGeom>
            <a:noFill/>
          </p:spPr>
          <p:txBody>
            <a:bodyPr wrap="none" rtlCol="0">
              <a:spAutoFit/>
            </a:bodyPr>
            <a:lstStyle/>
            <a:p>
              <a:pPr algn="r"/>
              <a:r>
                <a:rPr kumimoji="1" lang="en-US" altLang="ja-JP" sz="2400" dirty="0" smtClean="0">
                  <a:solidFill>
                    <a:schemeClr val="accent5"/>
                  </a:solidFill>
                  <a:latin typeface="03スマートフォントUI"/>
                  <a:ea typeface="03スマートフォントUI"/>
                  <a:cs typeface="03スマートフォントUI"/>
                </a:rPr>
                <a:t>How to play</a:t>
              </a:r>
              <a:endParaRPr kumimoji="1" lang="ja-JP" altLang="en-US" sz="2400" dirty="0">
                <a:solidFill>
                  <a:schemeClr val="accent5"/>
                </a:solidFill>
                <a:latin typeface="03スマートフォントUI"/>
                <a:ea typeface="03スマートフォントUI"/>
                <a:cs typeface="03スマートフォントUI"/>
              </a:endParaRPr>
            </a:p>
          </p:txBody>
        </p:sp>
      </p:grpSp>
      <p:grpSp>
        <p:nvGrpSpPr>
          <p:cNvPr id="151" name="図形グループ 150"/>
          <p:cNvGrpSpPr/>
          <p:nvPr/>
        </p:nvGrpSpPr>
        <p:grpSpPr>
          <a:xfrm>
            <a:off x="5114057" y="643225"/>
            <a:ext cx="3934830" cy="5885313"/>
            <a:chOff x="750988" y="643225"/>
            <a:chExt cx="3934830" cy="5885313"/>
          </a:xfrm>
        </p:grpSpPr>
        <p:grpSp>
          <p:nvGrpSpPr>
            <p:cNvPr id="152" name="図形グループ 151"/>
            <p:cNvGrpSpPr/>
            <p:nvPr/>
          </p:nvGrpSpPr>
          <p:grpSpPr>
            <a:xfrm>
              <a:off x="750988" y="643225"/>
              <a:ext cx="3934830" cy="5885313"/>
              <a:chOff x="3076199" y="594977"/>
              <a:chExt cx="3934830" cy="5885313"/>
            </a:xfrm>
          </p:grpSpPr>
          <p:sp>
            <p:nvSpPr>
              <p:cNvPr id="176" name="正方形/長方形 175"/>
              <p:cNvSpPr/>
              <p:nvPr/>
            </p:nvSpPr>
            <p:spPr>
              <a:xfrm>
                <a:off x="3076200" y="594977"/>
                <a:ext cx="3934827" cy="5885313"/>
              </a:xfrm>
              <a:prstGeom prst="rect">
                <a:avLst/>
              </a:prstGeom>
              <a:solidFill>
                <a:schemeClr val="tx1">
                  <a:alpha val="7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7" name="直角三角形 176"/>
              <p:cNvSpPr/>
              <p:nvPr/>
            </p:nvSpPr>
            <p:spPr>
              <a:xfrm rot="5400000">
                <a:off x="1877151" y="1794030"/>
                <a:ext cx="4006904" cy="1608807"/>
              </a:xfrm>
              <a:prstGeom prst="rtTriangle">
                <a:avLst/>
              </a:prstGeom>
              <a:pattFill prst="ltDnDiag">
                <a:fgClr>
                  <a:schemeClr val="bg1"/>
                </a:fgClr>
                <a:bgClr>
                  <a:schemeClr val="accent5"/>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8" name="直角三角形 177"/>
              <p:cNvSpPr/>
              <p:nvPr/>
            </p:nvSpPr>
            <p:spPr>
              <a:xfrm rot="16200000">
                <a:off x="4223608" y="3692868"/>
                <a:ext cx="4014996" cy="1559847"/>
              </a:xfrm>
              <a:prstGeom prst="rtTriangle">
                <a:avLst/>
              </a:prstGeom>
              <a:pattFill prst="ltDnDiag">
                <a:fgClr>
                  <a:schemeClr val="bg1"/>
                </a:fgClr>
                <a:bgClr>
                  <a:schemeClr val="accent5"/>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53" name="テキスト ボックス 152"/>
            <p:cNvSpPr txBox="1"/>
            <p:nvPr/>
          </p:nvSpPr>
          <p:spPr>
            <a:xfrm>
              <a:off x="1474967" y="1086590"/>
              <a:ext cx="2704329" cy="400110"/>
            </a:xfrm>
            <a:prstGeom prst="rect">
              <a:avLst/>
            </a:prstGeom>
            <a:noFill/>
          </p:spPr>
          <p:txBody>
            <a:bodyPr wrap="none" rtlCol="0">
              <a:spAutoFit/>
            </a:bodyPr>
            <a:lstStyle/>
            <a:p>
              <a:r>
                <a:rPr lang="en-US" altLang="ja-JP" sz="2000" dirty="0" smtClean="0">
                  <a:solidFill>
                    <a:schemeClr val="bg1"/>
                  </a:solidFill>
                  <a:latin typeface="01フロップデザイン"/>
                  <a:ea typeface="01フロップデザイン"/>
                  <a:cs typeface="01フロップデザイン"/>
                </a:rPr>
                <a:t>Please select mode</a:t>
              </a:r>
              <a:endParaRPr kumimoji="1" lang="ja-JP" altLang="en-US" sz="2000" dirty="0">
                <a:solidFill>
                  <a:schemeClr val="bg1"/>
                </a:solidFill>
                <a:latin typeface="01フロップデザイン"/>
                <a:ea typeface="01フロップデザイン"/>
                <a:cs typeface="01フロップデザイン"/>
              </a:endParaRPr>
            </a:p>
          </p:txBody>
        </p:sp>
        <p:sp>
          <p:nvSpPr>
            <p:cNvPr id="154" name="テキスト ボックス 153"/>
            <p:cNvSpPr txBox="1"/>
            <p:nvPr/>
          </p:nvSpPr>
          <p:spPr>
            <a:xfrm>
              <a:off x="1937007" y="2027772"/>
              <a:ext cx="1694540" cy="369332"/>
            </a:xfrm>
            <a:prstGeom prst="rect">
              <a:avLst/>
            </a:prstGeom>
            <a:noFill/>
          </p:spPr>
          <p:txBody>
            <a:bodyPr wrap="none" rtlCol="0">
              <a:spAutoFit/>
            </a:bodyPr>
            <a:lstStyle/>
            <a:p>
              <a:r>
                <a:rPr kumimoji="1" lang="en-US" altLang="ja-JP" dirty="0" smtClean="0">
                  <a:solidFill>
                    <a:srgbClr val="FFFFFF"/>
                  </a:solidFill>
                  <a:latin typeface="01フロップデザイン"/>
                  <a:ea typeface="01フロップデザイン"/>
                  <a:cs typeface="01フロップデザイン"/>
                </a:rPr>
                <a:t>Combo Score</a:t>
              </a:r>
              <a:endParaRPr kumimoji="1" lang="ja-JP" altLang="en-US" dirty="0">
                <a:solidFill>
                  <a:srgbClr val="FFFFFF"/>
                </a:solidFill>
                <a:latin typeface="01フロップデザイン"/>
                <a:ea typeface="01フロップデザイン"/>
                <a:cs typeface="01フロップデザイン"/>
              </a:endParaRPr>
            </a:p>
          </p:txBody>
        </p:sp>
        <p:grpSp>
          <p:nvGrpSpPr>
            <p:cNvPr id="155" name="図形グループ 154"/>
            <p:cNvGrpSpPr/>
            <p:nvPr/>
          </p:nvGrpSpPr>
          <p:grpSpPr>
            <a:xfrm>
              <a:off x="1665463" y="2408481"/>
              <a:ext cx="2238566" cy="1863865"/>
              <a:chOff x="7992216" y="1307603"/>
              <a:chExt cx="2238566" cy="1863865"/>
            </a:xfrm>
          </p:grpSpPr>
          <p:grpSp>
            <p:nvGrpSpPr>
              <p:cNvPr id="156" name="図形グループ 155"/>
              <p:cNvGrpSpPr/>
              <p:nvPr/>
            </p:nvGrpSpPr>
            <p:grpSpPr>
              <a:xfrm>
                <a:off x="7992216" y="1347801"/>
                <a:ext cx="2238566" cy="1823667"/>
                <a:chOff x="7992216" y="1347801"/>
                <a:chExt cx="2238566" cy="1823667"/>
              </a:xfrm>
            </p:grpSpPr>
            <p:sp>
              <p:nvSpPr>
                <p:cNvPr id="159" name="正方形/長方形 158"/>
                <p:cNvSpPr/>
                <p:nvPr/>
              </p:nvSpPr>
              <p:spPr>
                <a:xfrm>
                  <a:off x="7992216" y="1347801"/>
                  <a:ext cx="2238566" cy="299593"/>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160" name="図形グループ 159"/>
                <p:cNvGrpSpPr/>
                <p:nvPr/>
              </p:nvGrpSpPr>
              <p:grpSpPr>
                <a:xfrm>
                  <a:off x="7992216" y="1659406"/>
                  <a:ext cx="2238566" cy="1484094"/>
                  <a:chOff x="7992216" y="1659406"/>
                  <a:chExt cx="3888000" cy="1484094"/>
                </a:xfrm>
              </p:grpSpPr>
              <p:sp>
                <p:nvSpPr>
                  <p:cNvPr id="171" name="正方形/長方形 170"/>
                  <p:cNvSpPr/>
                  <p:nvPr/>
                </p:nvSpPr>
                <p:spPr>
                  <a:xfrm>
                    <a:off x="7992216" y="1659406"/>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2" name="正方形/長方形 171"/>
                  <p:cNvSpPr/>
                  <p:nvPr/>
                </p:nvSpPr>
                <p:spPr>
                  <a:xfrm>
                    <a:off x="7992216" y="1961892"/>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3" name="正方形/長方形 172"/>
                  <p:cNvSpPr/>
                  <p:nvPr/>
                </p:nvSpPr>
                <p:spPr>
                  <a:xfrm>
                    <a:off x="7992216" y="2251655"/>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4" name="正方形/長方形 173"/>
                  <p:cNvSpPr/>
                  <p:nvPr/>
                </p:nvSpPr>
                <p:spPr>
                  <a:xfrm>
                    <a:off x="7992216" y="2549464"/>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5" name="正方形/長方形 174"/>
                  <p:cNvSpPr/>
                  <p:nvPr/>
                </p:nvSpPr>
                <p:spPr>
                  <a:xfrm>
                    <a:off x="7992216" y="2843907"/>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161" name="テキスト ボックス 160"/>
                <p:cNvSpPr txBox="1"/>
                <p:nvPr/>
              </p:nvSpPr>
              <p:spPr>
                <a:xfrm>
                  <a:off x="8052173" y="1651222"/>
                  <a:ext cx="1127770"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×1</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62" name="テキスト ボックス 161"/>
                <p:cNvSpPr txBox="1"/>
                <p:nvPr/>
              </p:nvSpPr>
              <p:spPr>
                <a:xfrm>
                  <a:off x="8036685" y="1955881"/>
                  <a:ext cx="1166370"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×2</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63" name="テキスト ボックス 162"/>
                <p:cNvSpPr txBox="1"/>
                <p:nvPr/>
              </p:nvSpPr>
              <p:spPr>
                <a:xfrm>
                  <a:off x="8036685" y="2258612"/>
                  <a:ext cx="1169243"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×3</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64" name="テキスト ボックス 163"/>
                <p:cNvSpPr txBox="1"/>
                <p:nvPr/>
              </p:nvSpPr>
              <p:spPr>
                <a:xfrm>
                  <a:off x="8036685" y="2554094"/>
                  <a:ext cx="1168704"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×4</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65" name="テキスト ボックス 164"/>
                <p:cNvSpPr txBox="1"/>
                <p:nvPr/>
              </p:nvSpPr>
              <p:spPr>
                <a:xfrm>
                  <a:off x="8018351" y="2845873"/>
                  <a:ext cx="1236389"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a:t>
                  </a:r>
                  <a:r>
                    <a:rPr lang="en-US" altLang="ja-JP" sz="1400" dirty="0" smtClean="0">
                      <a:ln>
                        <a:solidFill>
                          <a:srgbClr val="FF0000"/>
                        </a:solidFill>
                      </a:ln>
                      <a:solidFill>
                        <a:srgbClr val="BA82FF"/>
                      </a:solidFill>
                      <a:latin typeface="01フロップデザイン"/>
                      <a:ea typeface="01フロップデザイン"/>
                      <a:cs typeface="01フロップデザイン"/>
                    </a:rPr>
                    <a:t>Max</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66" name="テキスト ボックス 165"/>
                <p:cNvSpPr txBox="1"/>
                <p:nvPr/>
              </p:nvSpPr>
              <p:spPr>
                <a:xfrm>
                  <a:off x="9398094" y="1633229"/>
                  <a:ext cx="714246" cy="338554"/>
                </a:xfrm>
                <a:prstGeom prst="rect">
                  <a:avLst/>
                </a:prstGeom>
                <a:noFill/>
              </p:spPr>
              <p:txBody>
                <a:bodyPr wrap="none" rtlCol="0">
                  <a:spAutoFit/>
                </a:bodyPr>
                <a:lstStyle/>
                <a:p>
                  <a:r>
                    <a:rPr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200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167" name="テキスト ボックス 166"/>
                <p:cNvSpPr txBox="1"/>
                <p:nvPr/>
              </p:nvSpPr>
              <p:spPr>
                <a:xfrm>
                  <a:off x="9399498" y="1940391"/>
                  <a:ext cx="717530" cy="338554"/>
                </a:xfrm>
                <a:prstGeom prst="rect">
                  <a:avLst/>
                </a:prstGeom>
                <a:noFill/>
              </p:spPr>
              <p:txBody>
                <a:bodyPr wrap="none" rtlCol="0">
                  <a:spAutoFit/>
                </a:bodyPr>
                <a:lstStyle/>
                <a:p>
                  <a:r>
                    <a:rPr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300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168" name="テキスト ボックス 167"/>
                <p:cNvSpPr txBox="1"/>
                <p:nvPr/>
              </p:nvSpPr>
              <p:spPr>
                <a:xfrm>
                  <a:off x="9411276" y="2222901"/>
                  <a:ext cx="716914" cy="338554"/>
                </a:xfrm>
                <a:prstGeom prst="rect">
                  <a:avLst/>
                </a:prstGeom>
                <a:noFill/>
              </p:spPr>
              <p:txBody>
                <a:bodyPr wrap="none" rtlCol="0">
                  <a:spAutoFit/>
                </a:bodyPr>
                <a:lstStyle/>
                <a:p>
                  <a:r>
                    <a:rPr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400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169" name="テキスト ボックス 168"/>
                <p:cNvSpPr txBox="1"/>
                <p:nvPr/>
              </p:nvSpPr>
              <p:spPr>
                <a:xfrm>
                  <a:off x="9414221" y="2521378"/>
                  <a:ext cx="700704" cy="338554"/>
                </a:xfrm>
                <a:prstGeom prst="rect">
                  <a:avLst/>
                </a:prstGeom>
                <a:noFill/>
              </p:spPr>
              <p:txBody>
                <a:bodyPr wrap="none" rtlCol="0">
                  <a:spAutoFit/>
                </a:bodyPr>
                <a:lstStyle/>
                <a:p>
                  <a:r>
                    <a:rPr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700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170" name="テキスト ボックス 169"/>
                <p:cNvSpPr txBox="1"/>
                <p:nvPr/>
              </p:nvSpPr>
              <p:spPr>
                <a:xfrm>
                  <a:off x="9467332" y="2832914"/>
                  <a:ext cx="714452" cy="338554"/>
                </a:xfrm>
                <a:prstGeom prst="rect">
                  <a:avLst/>
                </a:prstGeom>
                <a:noFill/>
              </p:spPr>
              <p:txBody>
                <a:bodyPr wrap="none" rtlCol="0">
                  <a:spAutoFit/>
                </a:bodyPr>
                <a:lstStyle/>
                <a:p>
                  <a:r>
                    <a:rPr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1000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grpSp>
          <p:sp>
            <p:nvSpPr>
              <p:cNvPr id="157" name="テキスト ボックス 156"/>
              <p:cNvSpPr txBox="1"/>
              <p:nvPr/>
            </p:nvSpPr>
            <p:spPr>
              <a:xfrm>
                <a:off x="8037232" y="1330021"/>
                <a:ext cx="1488612" cy="338554"/>
              </a:xfrm>
              <a:prstGeom prst="rect">
                <a:avLst/>
              </a:prstGeom>
              <a:noFill/>
            </p:spPr>
            <p:txBody>
              <a:bodyPr wrap="none" rtlCol="0">
                <a:spAutoFit/>
              </a:bodyPr>
              <a:lstStyle/>
              <a:p>
                <a:r>
                  <a:rPr lang="en-US" altLang="ja-JP" sz="1600" dirty="0" smtClean="0">
                    <a:latin typeface="01フロップデザイン"/>
                    <a:ea typeface="01フロップデザイン"/>
                    <a:cs typeface="01フロップデザイン"/>
                  </a:rPr>
                  <a:t>None Combo</a:t>
                </a:r>
                <a:endParaRPr kumimoji="1" lang="ja-JP" altLang="en-US" sz="1600" dirty="0">
                  <a:latin typeface="01フロップデザイン"/>
                  <a:ea typeface="01フロップデザイン"/>
                  <a:cs typeface="01フロップデザイン"/>
                </a:endParaRPr>
              </a:p>
            </p:txBody>
          </p:sp>
          <p:sp>
            <p:nvSpPr>
              <p:cNvPr id="158" name="テキスト ボックス 157"/>
              <p:cNvSpPr txBox="1"/>
              <p:nvPr/>
            </p:nvSpPr>
            <p:spPr>
              <a:xfrm>
                <a:off x="9477892" y="1307603"/>
                <a:ext cx="615399" cy="369332"/>
              </a:xfrm>
              <a:prstGeom prst="rect">
                <a:avLst/>
              </a:prstGeom>
              <a:noFill/>
              <a:ln>
                <a:noFill/>
              </a:ln>
            </p:spPr>
            <p:txBody>
              <a:bodyPr wrap="none" rtlCol="0">
                <a:spAutoFit/>
              </a:bodyPr>
              <a:lstStyle/>
              <a:p>
                <a:r>
                  <a:rPr lang="en-US" altLang="ja-JP" dirty="0" smtClean="0">
                    <a:ln>
                      <a:solidFill>
                        <a:schemeClr val="tx1"/>
                      </a:solidFill>
                    </a:ln>
                    <a:solidFill>
                      <a:schemeClr val="bg1"/>
                    </a:solidFill>
                    <a:latin typeface="01フロップデザイン"/>
                    <a:ea typeface="01フロップデザイン"/>
                    <a:cs typeface="01フロップデザイン"/>
                  </a:rPr>
                  <a:t>100</a:t>
                </a:r>
                <a:endParaRPr kumimoji="1" lang="ja-JP" altLang="en-US" dirty="0">
                  <a:ln>
                    <a:solidFill>
                      <a:schemeClr val="tx1"/>
                    </a:solidFill>
                  </a:ln>
                  <a:solidFill>
                    <a:schemeClr val="bg1"/>
                  </a:solidFill>
                  <a:latin typeface="01フロップデザイン"/>
                  <a:ea typeface="01フロップデザイン"/>
                  <a:cs typeface="01フロップデザイン"/>
                </a:endParaRPr>
              </a:p>
            </p:txBody>
          </p:sp>
        </p:grpSp>
      </p:grpSp>
      <p:sp>
        <p:nvSpPr>
          <p:cNvPr id="2" name="テキスト ボックス 1"/>
          <p:cNvSpPr txBox="1"/>
          <p:nvPr/>
        </p:nvSpPr>
        <p:spPr>
          <a:xfrm>
            <a:off x="10981743" y="3613475"/>
            <a:ext cx="184666" cy="369332"/>
          </a:xfrm>
          <a:prstGeom prst="rect">
            <a:avLst/>
          </a:prstGeom>
          <a:noFill/>
        </p:spPr>
        <p:txBody>
          <a:bodyPr wrap="none" rtlCol="0">
            <a:spAutoFit/>
          </a:bodyPr>
          <a:lstStyle/>
          <a:p>
            <a:endParaRPr kumimoji="1" lang="ja-JP" altLang="en-US" dirty="0"/>
          </a:p>
        </p:txBody>
      </p:sp>
      <p:grpSp>
        <p:nvGrpSpPr>
          <p:cNvPr id="77" name="図形グループ 76"/>
          <p:cNvGrpSpPr/>
          <p:nvPr/>
        </p:nvGrpSpPr>
        <p:grpSpPr>
          <a:xfrm>
            <a:off x="-6551947" y="4083409"/>
            <a:ext cx="4203965" cy="1414679"/>
            <a:chOff x="8047762" y="2184651"/>
            <a:chExt cx="2442996" cy="822092"/>
          </a:xfrm>
        </p:grpSpPr>
        <p:sp>
          <p:nvSpPr>
            <p:cNvPr id="78" name="円/楕円 77"/>
            <p:cNvSpPr/>
            <p:nvPr/>
          </p:nvSpPr>
          <p:spPr>
            <a:xfrm>
              <a:off x="8047762" y="2184651"/>
              <a:ext cx="2442996" cy="822092"/>
            </a:xfrm>
            <a:prstGeom prst="ellipse">
              <a:avLst/>
            </a:prstGeom>
            <a:solidFill>
              <a:schemeClr val="tx1">
                <a:lumMod val="75000"/>
                <a:lumOff val="25000"/>
              </a:schemeClr>
            </a:solidFill>
            <a:ln w="38100" cap="rnd" cmpd="sng">
              <a:solidFill>
                <a:srgbClr val="FFFFFF">
                  <a:alpha val="40000"/>
                </a:srgb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79" name="テキスト ボックス 78"/>
            <p:cNvSpPr txBox="1"/>
            <p:nvPr/>
          </p:nvSpPr>
          <p:spPr>
            <a:xfrm>
              <a:off x="8139299" y="2365390"/>
              <a:ext cx="2275323" cy="411364"/>
            </a:xfrm>
            <a:prstGeom prst="rect">
              <a:avLst/>
            </a:prstGeom>
            <a:noFill/>
          </p:spPr>
          <p:txBody>
            <a:bodyPr wrap="none" rtlCol="0">
              <a:spAutoFit/>
            </a:bodyPr>
            <a:lstStyle/>
            <a:p>
              <a:pPr algn="r"/>
              <a:r>
                <a:rPr lang="en-US" altLang="ja-JP" sz="4000" dirty="0" smtClean="0">
                  <a:solidFill>
                    <a:srgbClr val="FFFFFF"/>
                  </a:solidFill>
                  <a:latin typeface="03スマートフォントUI"/>
                  <a:ea typeface="03スマートフォントUI"/>
                  <a:cs typeface="03スマートフォントUI"/>
                </a:rPr>
                <a:t>Bluetooth play</a:t>
              </a:r>
              <a:endParaRPr kumimoji="1" lang="ja-JP" altLang="en-US" sz="4000" dirty="0">
                <a:solidFill>
                  <a:srgbClr val="FFFFFF"/>
                </a:solidFill>
                <a:latin typeface="03スマートフォントUI"/>
                <a:ea typeface="03スマートフォントUI"/>
                <a:cs typeface="03スマートフォントUI"/>
              </a:endParaRPr>
            </a:p>
          </p:txBody>
        </p:sp>
      </p:grpSp>
      <p:grpSp>
        <p:nvGrpSpPr>
          <p:cNvPr id="10" name="図形グループ 9"/>
          <p:cNvGrpSpPr/>
          <p:nvPr/>
        </p:nvGrpSpPr>
        <p:grpSpPr>
          <a:xfrm>
            <a:off x="9824122" y="1945059"/>
            <a:ext cx="2721975" cy="608293"/>
            <a:chOff x="-3881855" y="7222020"/>
            <a:chExt cx="2721975" cy="608293"/>
          </a:xfrm>
        </p:grpSpPr>
        <p:sp>
          <p:nvSpPr>
            <p:cNvPr id="6" name="角丸四角形 5"/>
            <p:cNvSpPr/>
            <p:nvPr/>
          </p:nvSpPr>
          <p:spPr>
            <a:xfrm>
              <a:off x="-3881855" y="7245537"/>
              <a:ext cx="2721975" cy="584776"/>
            </a:xfrm>
            <a:prstGeom prst="roundRect">
              <a:avLst/>
            </a:prstGeom>
            <a:solidFill>
              <a:srgbClr val="0000FF">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0" name="テキスト ボックス 79"/>
            <p:cNvSpPr txBox="1"/>
            <p:nvPr/>
          </p:nvSpPr>
          <p:spPr>
            <a:xfrm>
              <a:off x="-3881855" y="7222020"/>
              <a:ext cx="2721975" cy="584776"/>
            </a:xfrm>
            <a:prstGeom prst="rect">
              <a:avLst/>
            </a:prstGeom>
            <a:noFill/>
          </p:spPr>
          <p:txBody>
            <a:bodyPr wrap="none" rtlCol="0">
              <a:spAutoFit/>
            </a:bodyPr>
            <a:lstStyle/>
            <a:p>
              <a:pPr algn="r"/>
              <a:r>
                <a:rPr kumimoji="1" lang="en-US" altLang="ja-JP" sz="3200" dirty="0" smtClean="0">
                  <a:solidFill>
                    <a:schemeClr val="bg1"/>
                  </a:solidFill>
                  <a:latin typeface="03スマートフォントUI"/>
                  <a:ea typeface="03スマートフォントUI"/>
                  <a:cs typeface="03スマートフォントUI"/>
                </a:rPr>
                <a:t>How to play</a:t>
              </a:r>
              <a:endParaRPr kumimoji="1" lang="ja-JP" altLang="en-US" sz="3200" dirty="0">
                <a:solidFill>
                  <a:schemeClr val="bg1"/>
                </a:solidFill>
                <a:latin typeface="03スマートフォントUI"/>
                <a:ea typeface="03スマートフォントUI"/>
                <a:cs typeface="03スマートフォントUI"/>
              </a:endParaRPr>
            </a:p>
          </p:txBody>
        </p:sp>
      </p:grpSp>
      <p:grpSp>
        <p:nvGrpSpPr>
          <p:cNvPr id="83" name="図形グループ 82"/>
          <p:cNvGrpSpPr/>
          <p:nvPr/>
        </p:nvGrpSpPr>
        <p:grpSpPr>
          <a:xfrm>
            <a:off x="9800600" y="1112002"/>
            <a:ext cx="2721975" cy="608293"/>
            <a:chOff x="-3881855" y="7222020"/>
            <a:chExt cx="2721975" cy="608293"/>
          </a:xfrm>
        </p:grpSpPr>
        <p:sp>
          <p:nvSpPr>
            <p:cNvPr id="84" name="角丸四角形 83"/>
            <p:cNvSpPr/>
            <p:nvPr/>
          </p:nvSpPr>
          <p:spPr>
            <a:xfrm>
              <a:off x="-3881855" y="7245537"/>
              <a:ext cx="2721975" cy="584776"/>
            </a:xfrm>
            <a:prstGeom prst="roundRect">
              <a:avLst/>
            </a:prstGeom>
            <a:solidFill>
              <a:srgbClr val="FFFF0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5" name="テキスト ボックス 84"/>
            <p:cNvSpPr txBox="1"/>
            <p:nvPr/>
          </p:nvSpPr>
          <p:spPr>
            <a:xfrm>
              <a:off x="-3747088" y="7222020"/>
              <a:ext cx="2469598" cy="584776"/>
            </a:xfrm>
            <a:prstGeom prst="rect">
              <a:avLst/>
            </a:prstGeom>
            <a:noFill/>
          </p:spPr>
          <p:txBody>
            <a:bodyPr wrap="none" rtlCol="0">
              <a:spAutoFit/>
            </a:bodyPr>
            <a:lstStyle/>
            <a:p>
              <a:pPr algn="r"/>
              <a:r>
                <a:rPr kumimoji="1" lang="en-US" altLang="ja-JP" sz="3200" dirty="0" smtClean="0">
                  <a:solidFill>
                    <a:schemeClr val="bg1"/>
                  </a:solidFill>
                  <a:latin typeface="03スマートフォントUI"/>
                  <a:ea typeface="03スマートフォントUI"/>
                  <a:cs typeface="03スマートフォントUI"/>
                </a:rPr>
                <a:t>Golden ball</a:t>
              </a:r>
              <a:endParaRPr kumimoji="1" lang="ja-JP" altLang="en-US" sz="3200" dirty="0">
                <a:solidFill>
                  <a:schemeClr val="bg1"/>
                </a:solidFill>
                <a:latin typeface="03スマートフォントUI"/>
                <a:ea typeface="03スマートフォントUI"/>
                <a:cs typeface="03スマートフォントUI"/>
              </a:endParaRPr>
            </a:p>
          </p:txBody>
        </p:sp>
      </p:grpSp>
      <p:grpSp>
        <p:nvGrpSpPr>
          <p:cNvPr id="86" name="図形グループ 85"/>
          <p:cNvGrpSpPr/>
          <p:nvPr/>
        </p:nvGrpSpPr>
        <p:grpSpPr>
          <a:xfrm>
            <a:off x="9777078" y="2771193"/>
            <a:ext cx="2796200" cy="584776"/>
            <a:chOff x="-3932558" y="7245537"/>
            <a:chExt cx="2796200" cy="584776"/>
          </a:xfrm>
        </p:grpSpPr>
        <p:sp>
          <p:nvSpPr>
            <p:cNvPr id="87" name="角丸四角形 86"/>
            <p:cNvSpPr/>
            <p:nvPr/>
          </p:nvSpPr>
          <p:spPr>
            <a:xfrm>
              <a:off x="-3881855" y="7245537"/>
              <a:ext cx="2721975" cy="584776"/>
            </a:xfrm>
            <a:prstGeom prst="roundRect">
              <a:avLst/>
            </a:prstGeom>
            <a:solidFill>
              <a:srgbClr val="0000FF">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8" name="テキスト ボックス 87"/>
            <p:cNvSpPr txBox="1"/>
            <p:nvPr/>
          </p:nvSpPr>
          <p:spPr>
            <a:xfrm>
              <a:off x="-3932558" y="7269054"/>
              <a:ext cx="2796200" cy="523220"/>
            </a:xfrm>
            <a:prstGeom prst="rect">
              <a:avLst/>
            </a:prstGeom>
            <a:noFill/>
          </p:spPr>
          <p:txBody>
            <a:bodyPr wrap="none" rtlCol="0">
              <a:spAutoFit/>
            </a:bodyPr>
            <a:lstStyle/>
            <a:p>
              <a:pPr algn="r"/>
              <a:r>
                <a:rPr kumimoji="1" lang="en-US" altLang="ja-JP" sz="2800" dirty="0" smtClean="0">
                  <a:solidFill>
                    <a:schemeClr val="bg1"/>
                  </a:solidFill>
                  <a:latin typeface="03スマートフォントUI"/>
                  <a:ea typeface="03スマートフォントUI"/>
                  <a:cs typeface="03スマートフォントUI"/>
                </a:rPr>
                <a:t>Bluetooth play </a:t>
              </a:r>
              <a:endParaRPr kumimoji="1" lang="ja-JP" altLang="en-US" sz="2800" dirty="0">
                <a:solidFill>
                  <a:schemeClr val="bg1"/>
                </a:solidFill>
                <a:latin typeface="03スマートフォントUI"/>
                <a:ea typeface="03スマートフォントUI"/>
                <a:cs typeface="03スマートフォントUI"/>
              </a:endParaRPr>
            </a:p>
          </p:txBody>
        </p:sp>
      </p:grpSp>
    </p:spTree>
    <p:extLst>
      <p:ext uri="{BB962C8B-B14F-4D97-AF65-F5344CB8AC3E}">
        <p14:creationId xmlns:p14="http://schemas.microsoft.com/office/powerpoint/2010/main" val="25411972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図形グループ 105"/>
          <p:cNvGrpSpPr/>
          <p:nvPr/>
        </p:nvGrpSpPr>
        <p:grpSpPr>
          <a:xfrm>
            <a:off x="2623894" y="142119"/>
            <a:ext cx="1876672" cy="501110"/>
            <a:chOff x="8023413" y="2184651"/>
            <a:chExt cx="2622566" cy="822092"/>
          </a:xfrm>
        </p:grpSpPr>
        <p:sp>
          <p:nvSpPr>
            <p:cNvPr id="107" name="円/楕円 106"/>
            <p:cNvSpPr/>
            <p:nvPr/>
          </p:nvSpPr>
          <p:spPr>
            <a:xfrm>
              <a:off x="8023413" y="2184651"/>
              <a:ext cx="2622566" cy="822092"/>
            </a:xfrm>
            <a:prstGeom prst="ellipse">
              <a:avLst/>
            </a:prstGeom>
            <a:solidFill>
              <a:schemeClr val="tx1">
                <a:lumMod val="75000"/>
                <a:lumOff val="25000"/>
              </a:schemeClr>
            </a:solidFill>
            <a:ln w="38100" cap="rnd" cmpd="sng">
              <a:solidFill>
                <a:schemeClr val="accent4">
                  <a:alpha val="40000"/>
                </a:scheme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108" name="テキスト ボックス 107"/>
            <p:cNvSpPr txBox="1"/>
            <p:nvPr/>
          </p:nvSpPr>
          <p:spPr>
            <a:xfrm>
              <a:off x="8121583" y="2284304"/>
              <a:ext cx="2252562" cy="605905"/>
            </a:xfrm>
            <a:prstGeom prst="rect">
              <a:avLst/>
            </a:prstGeom>
            <a:noFill/>
          </p:spPr>
          <p:txBody>
            <a:bodyPr wrap="none" rtlCol="0">
              <a:spAutoFit/>
            </a:bodyPr>
            <a:lstStyle/>
            <a:p>
              <a:pPr algn="r"/>
              <a:r>
                <a:rPr lang="en-US" altLang="ja-JP" dirty="0" smtClean="0">
                  <a:solidFill>
                    <a:schemeClr val="bg1"/>
                  </a:solidFill>
                  <a:latin typeface="03スマートフォントUI"/>
                  <a:ea typeface="03スマートフォントUI"/>
                  <a:cs typeface="03スマートフォントUI"/>
                </a:rPr>
                <a:t>How to play</a:t>
              </a:r>
              <a:endParaRPr kumimoji="1" lang="ja-JP" altLang="en-US" dirty="0">
                <a:solidFill>
                  <a:schemeClr val="bg1"/>
                </a:solidFill>
                <a:latin typeface="03スマートフォントUI"/>
                <a:ea typeface="03スマートフォントUI"/>
                <a:cs typeface="03スマートフォントUI"/>
              </a:endParaRPr>
            </a:p>
          </p:txBody>
        </p:sp>
      </p:grpSp>
      <p:grpSp>
        <p:nvGrpSpPr>
          <p:cNvPr id="14" name="図形グループ 13"/>
          <p:cNvGrpSpPr/>
          <p:nvPr/>
        </p:nvGrpSpPr>
        <p:grpSpPr>
          <a:xfrm>
            <a:off x="750988" y="643225"/>
            <a:ext cx="3934830" cy="5885313"/>
            <a:chOff x="3076199" y="594977"/>
            <a:chExt cx="3934830" cy="5885313"/>
          </a:xfrm>
        </p:grpSpPr>
        <p:sp>
          <p:nvSpPr>
            <p:cNvPr id="4" name="正方形/長方形 3"/>
            <p:cNvSpPr/>
            <p:nvPr/>
          </p:nvSpPr>
          <p:spPr>
            <a:xfrm>
              <a:off x="3076200" y="594977"/>
              <a:ext cx="3934827" cy="5885313"/>
            </a:xfrm>
            <a:prstGeom prst="rect">
              <a:avLst/>
            </a:prstGeom>
            <a:solidFill>
              <a:schemeClr val="tx1">
                <a:alpha val="7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 name="直角三角形 8"/>
            <p:cNvSpPr/>
            <p:nvPr/>
          </p:nvSpPr>
          <p:spPr>
            <a:xfrm rot="5400000">
              <a:off x="1877151" y="1794030"/>
              <a:ext cx="4006904" cy="1608807"/>
            </a:xfrm>
            <a:prstGeom prst="rtTriangle">
              <a:avLst/>
            </a:prstGeom>
            <a:pattFill prst="ltDnDiag">
              <a:fgClr>
                <a:schemeClr val="bg1"/>
              </a:fgClr>
              <a:bgClr>
                <a:schemeClr val="accent5"/>
              </a:bgClr>
            </a:pattFill>
            <a:ln>
              <a:noFill/>
            </a:ln>
            <a:effectLst>
              <a:outerShdw blurRad="40000" dist="23000" dir="5400000" rotWithShape="0">
                <a:srgbClr val="000000">
                  <a:alpha val="35000"/>
                </a:srgbClr>
              </a:outerShdw>
              <a:softEdge rad="2540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直角三角形 12"/>
            <p:cNvSpPr/>
            <p:nvPr/>
          </p:nvSpPr>
          <p:spPr>
            <a:xfrm rot="16200000">
              <a:off x="4223608" y="3692868"/>
              <a:ext cx="4014996" cy="1559847"/>
            </a:xfrm>
            <a:prstGeom prst="rtTriangle">
              <a:avLst/>
            </a:prstGeom>
            <a:pattFill prst="ltDnDiag">
              <a:fgClr>
                <a:schemeClr val="bg1"/>
              </a:fgClr>
              <a:bgClr>
                <a:schemeClr val="accent5"/>
              </a:bgClr>
            </a:pattFill>
            <a:ln>
              <a:noFill/>
            </a:ln>
            <a:effectLst>
              <a:outerShdw blurRad="40000" dist="23000" dir="5400000" rotWithShape="0">
                <a:srgbClr val="000000">
                  <a:alpha val="35000"/>
                </a:srgbClr>
              </a:outerShdw>
              <a:softEdge rad="2540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136" name="図形グループ 135"/>
          <p:cNvGrpSpPr/>
          <p:nvPr/>
        </p:nvGrpSpPr>
        <p:grpSpPr>
          <a:xfrm>
            <a:off x="-1112497" y="1397028"/>
            <a:ext cx="1230345" cy="646534"/>
            <a:chOff x="9081549" y="2184651"/>
            <a:chExt cx="1564429" cy="822092"/>
          </a:xfrm>
        </p:grpSpPr>
        <p:sp>
          <p:nvSpPr>
            <p:cNvPr id="137" name="円/楕円 136"/>
            <p:cNvSpPr/>
            <p:nvPr/>
          </p:nvSpPr>
          <p:spPr>
            <a:xfrm>
              <a:off x="9081549" y="2184651"/>
              <a:ext cx="1564429" cy="822092"/>
            </a:xfrm>
            <a:prstGeom prst="ellipse">
              <a:avLst/>
            </a:prstGeom>
            <a:solidFill>
              <a:schemeClr val="tx1">
                <a:lumMod val="75000"/>
                <a:lumOff val="25000"/>
              </a:schemeClr>
            </a:solidFill>
            <a:ln w="38100" cap="rnd" cmpd="sng">
              <a:solidFill>
                <a:srgbClr val="FF0000">
                  <a:alpha val="40000"/>
                </a:srgb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138" name="テキスト ボックス 137"/>
            <p:cNvSpPr txBox="1"/>
            <p:nvPr/>
          </p:nvSpPr>
          <p:spPr>
            <a:xfrm>
              <a:off x="9592601" y="2357838"/>
              <a:ext cx="723428" cy="369332"/>
            </a:xfrm>
            <a:prstGeom prst="rect">
              <a:avLst/>
            </a:prstGeom>
            <a:noFill/>
          </p:spPr>
          <p:txBody>
            <a:bodyPr wrap="none" rtlCol="0">
              <a:spAutoFit/>
            </a:bodyPr>
            <a:lstStyle/>
            <a:p>
              <a:pPr algn="r"/>
              <a:r>
                <a:rPr kumimoji="1" lang="en-US" altLang="ja-JP" dirty="0" smtClean="0">
                  <a:solidFill>
                    <a:srgbClr val="FF0000"/>
                  </a:solidFill>
                  <a:latin typeface="03スマートフォントUI"/>
                  <a:ea typeface="03スマートフォントUI"/>
                  <a:cs typeface="03スマートフォントUI"/>
                </a:rPr>
                <a:t>Hard</a:t>
              </a:r>
              <a:endParaRPr kumimoji="1" lang="ja-JP" altLang="en-US" dirty="0">
                <a:solidFill>
                  <a:srgbClr val="FF0000"/>
                </a:solidFill>
                <a:latin typeface="03スマートフォントUI"/>
                <a:ea typeface="03スマートフォントUI"/>
                <a:cs typeface="03スマートフォントUI"/>
              </a:endParaRPr>
            </a:p>
          </p:txBody>
        </p:sp>
      </p:grpSp>
      <p:grpSp>
        <p:nvGrpSpPr>
          <p:cNvPr id="139" name="図形グループ 138"/>
          <p:cNvGrpSpPr/>
          <p:nvPr/>
        </p:nvGrpSpPr>
        <p:grpSpPr>
          <a:xfrm>
            <a:off x="-1112497" y="294785"/>
            <a:ext cx="1230345" cy="646534"/>
            <a:chOff x="9081549" y="2184651"/>
            <a:chExt cx="1564429" cy="822092"/>
          </a:xfrm>
        </p:grpSpPr>
        <p:sp>
          <p:nvSpPr>
            <p:cNvPr id="140" name="円/楕円 139"/>
            <p:cNvSpPr/>
            <p:nvPr/>
          </p:nvSpPr>
          <p:spPr>
            <a:xfrm>
              <a:off x="9081549" y="2184651"/>
              <a:ext cx="1564429" cy="822092"/>
            </a:xfrm>
            <a:prstGeom prst="ellipse">
              <a:avLst/>
            </a:prstGeom>
            <a:solidFill>
              <a:schemeClr val="tx1">
                <a:lumMod val="75000"/>
                <a:lumOff val="25000"/>
              </a:schemeClr>
            </a:solidFill>
            <a:ln w="38100" cap="rnd" cmpd="sng">
              <a:solidFill>
                <a:srgbClr val="008000">
                  <a:alpha val="40000"/>
                </a:srgb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141" name="テキスト ボックス 140"/>
            <p:cNvSpPr txBox="1"/>
            <p:nvPr/>
          </p:nvSpPr>
          <p:spPr>
            <a:xfrm>
              <a:off x="9525727" y="2357838"/>
              <a:ext cx="993502" cy="369332"/>
            </a:xfrm>
            <a:prstGeom prst="rect">
              <a:avLst/>
            </a:prstGeom>
            <a:noFill/>
          </p:spPr>
          <p:txBody>
            <a:bodyPr wrap="none" rtlCol="0">
              <a:spAutoFit/>
            </a:bodyPr>
            <a:lstStyle/>
            <a:p>
              <a:pPr algn="r"/>
              <a:r>
                <a:rPr kumimoji="1" lang="en-US" altLang="ja-JP" dirty="0" smtClean="0">
                  <a:solidFill>
                    <a:schemeClr val="accent3"/>
                  </a:solidFill>
                  <a:latin typeface="03スマートフォントUI"/>
                  <a:ea typeface="03スマートフォントUI"/>
                  <a:cs typeface="03スマートフォントUI"/>
                </a:rPr>
                <a:t>Normal</a:t>
              </a:r>
              <a:endParaRPr kumimoji="1" lang="ja-JP" altLang="en-US" dirty="0">
                <a:solidFill>
                  <a:schemeClr val="accent3"/>
                </a:solidFill>
                <a:latin typeface="03スマートフォントUI"/>
                <a:ea typeface="03スマートフォントUI"/>
                <a:cs typeface="03スマートフォントUI"/>
              </a:endParaRPr>
            </a:p>
          </p:txBody>
        </p:sp>
      </p:grpSp>
      <p:grpSp>
        <p:nvGrpSpPr>
          <p:cNvPr id="152" name="図形グループ 151"/>
          <p:cNvGrpSpPr/>
          <p:nvPr/>
        </p:nvGrpSpPr>
        <p:grpSpPr>
          <a:xfrm>
            <a:off x="5114057" y="643225"/>
            <a:ext cx="3934830" cy="5885313"/>
            <a:chOff x="3076199" y="594977"/>
            <a:chExt cx="3934830" cy="5885313"/>
          </a:xfrm>
        </p:grpSpPr>
        <p:sp>
          <p:nvSpPr>
            <p:cNvPr id="176" name="正方形/長方形 175"/>
            <p:cNvSpPr/>
            <p:nvPr/>
          </p:nvSpPr>
          <p:spPr>
            <a:xfrm>
              <a:off x="3076200" y="594977"/>
              <a:ext cx="3934827" cy="5885313"/>
            </a:xfrm>
            <a:prstGeom prst="rect">
              <a:avLst/>
            </a:prstGeom>
            <a:solidFill>
              <a:schemeClr val="tx1">
                <a:alpha val="7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7" name="直角三角形 176"/>
            <p:cNvSpPr/>
            <p:nvPr/>
          </p:nvSpPr>
          <p:spPr>
            <a:xfrm rot="5400000">
              <a:off x="1877151" y="1794030"/>
              <a:ext cx="4006904" cy="1608807"/>
            </a:xfrm>
            <a:prstGeom prst="rtTriangle">
              <a:avLst/>
            </a:prstGeom>
            <a:pattFill prst="ltDnDiag">
              <a:fgClr>
                <a:schemeClr val="bg1"/>
              </a:fgClr>
              <a:bgClr>
                <a:schemeClr val="accent5"/>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8" name="直角三角形 177"/>
            <p:cNvSpPr/>
            <p:nvPr/>
          </p:nvSpPr>
          <p:spPr>
            <a:xfrm rot="16200000">
              <a:off x="4223608" y="3692868"/>
              <a:ext cx="4014996" cy="1559847"/>
            </a:xfrm>
            <a:prstGeom prst="rtTriangle">
              <a:avLst/>
            </a:prstGeom>
            <a:pattFill prst="ltDnDiag">
              <a:fgClr>
                <a:schemeClr val="bg1"/>
              </a:fgClr>
              <a:bgClr>
                <a:schemeClr val="accent5"/>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153" name="テキスト ボックス 152"/>
          <p:cNvSpPr txBox="1"/>
          <p:nvPr/>
        </p:nvSpPr>
        <p:spPr>
          <a:xfrm>
            <a:off x="5838036" y="1086590"/>
            <a:ext cx="2704329" cy="400110"/>
          </a:xfrm>
          <a:prstGeom prst="rect">
            <a:avLst/>
          </a:prstGeom>
          <a:noFill/>
        </p:spPr>
        <p:txBody>
          <a:bodyPr wrap="none" rtlCol="0">
            <a:spAutoFit/>
          </a:bodyPr>
          <a:lstStyle/>
          <a:p>
            <a:r>
              <a:rPr lang="en-US" altLang="ja-JP" sz="2000" dirty="0" smtClean="0">
                <a:solidFill>
                  <a:schemeClr val="bg1"/>
                </a:solidFill>
                <a:latin typeface="01フロップデザイン"/>
                <a:ea typeface="01フロップデザイン"/>
                <a:cs typeface="01フロップデザイン"/>
              </a:rPr>
              <a:t>Please select mode</a:t>
            </a:r>
            <a:endParaRPr kumimoji="1" lang="ja-JP" altLang="en-US" sz="2000" dirty="0">
              <a:solidFill>
                <a:schemeClr val="bg1"/>
              </a:solidFill>
              <a:latin typeface="01フロップデザイン"/>
              <a:ea typeface="01フロップデザイン"/>
              <a:cs typeface="01フロップデザイン"/>
            </a:endParaRPr>
          </a:p>
        </p:txBody>
      </p:sp>
      <p:sp>
        <p:nvSpPr>
          <p:cNvPr id="154" name="テキスト ボックス 153"/>
          <p:cNvSpPr txBox="1"/>
          <p:nvPr/>
        </p:nvSpPr>
        <p:spPr>
          <a:xfrm>
            <a:off x="6300076" y="2027772"/>
            <a:ext cx="1694540" cy="369332"/>
          </a:xfrm>
          <a:prstGeom prst="rect">
            <a:avLst/>
          </a:prstGeom>
          <a:noFill/>
        </p:spPr>
        <p:txBody>
          <a:bodyPr wrap="none" rtlCol="0">
            <a:spAutoFit/>
          </a:bodyPr>
          <a:lstStyle/>
          <a:p>
            <a:r>
              <a:rPr kumimoji="1" lang="en-US" altLang="ja-JP" dirty="0" smtClean="0">
                <a:solidFill>
                  <a:srgbClr val="FFFFFF"/>
                </a:solidFill>
                <a:latin typeface="01フロップデザイン"/>
                <a:ea typeface="01フロップデザイン"/>
                <a:cs typeface="01フロップデザイン"/>
              </a:rPr>
              <a:t>Combo Score</a:t>
            </a:r>
            <a:endParaRPr kumimoji="1" lang="ja-JP" altLang="en-US" dirty="0">
              <a:solidFill>
                <a:srgbClr val="FFFFFF"/>
              </a:solidFill>
              <a:latin typeface="01フロップデザイン"/>
              <a:ea typeface="01フロップデザイン"/>
              <a:cs typeface="01フロップデザイン"/>
            </a:endParaRPr>
          </a:p>
        </p:txBody>
      </p:sp>
      <p:grpSp>
        <p:nvGrpSpPr>
          <p:cNvPr id="155" name="図形グループ 154"/>
          <p:cNvGrpSpPr/>
          <p:nvPr/>
        </p:nvGrpSpPr>
        <p:grpSpPr>
          <a:xfrm>
            <a:off x="9654917" y="5624974"/>
            <a:ext cx="2238566" cy="1863865"/>
            <a:chOff x="7992216" y="1307603"/>
            <a:chExt cx="2238566" cy="1863865"/>
          </a:xfrm>
        </p:grpSpPr>
        <p:grpSp>
          <p:nvGrpSpPr>
            <p:cNvPr id="156" name="図形グループ 155"/>
            <p:cNvGrpSpPr/>
            <p:nvPr/>
          </p:nvGrpSpPr>
          <p:grpSpPr>
            <a:xfrm>
              <a:off x="7992216" y="1347801"/>
              <a:ext cx="2238566" cy="1823667"/>
              <a:chOff x="7992216" y="1347801"/>
              <a:chExt cx="2238566" cy="1823667"/>
            </a:xfrm>
          </p:grpSpPr>
          <p:sp>
            <p:nvSpPr>
              <p:cNvPr id="159" name="正方形/長方形 158"/>
              <p:cNvSpPr/>
              <p:nvPr/>
            </p:nvSpPr>
            <p:spPr>
              <a:xfrm>
                <a:off x="7992216" y="1347801"/>
                <a:ext cx="2238566" cy="299593"/>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160" name="図形グループ 159"/>
              <p:cNvGrpSpPr/>
              <p:nvPr/>
            </p:nvGrpSpPr>
            <p:grpSpPr>
              <a:xfrm>
                <a:off x="7992216" y="1659406"/>
                <a:ext cx="2238566" cy="1484094"/>
                <a:chOff x="7992216" y="1659406"/>
                <a:chExt cx="3888000" cy="1484094"/>
              </a:xfrm>
            </p:grpSpPr>
            <p:sp>
              <p:nvSpPr>
                <p:cNvPr id="171" name="正方形/長方形 170"/>
                <p:cNvSpPr/>
                <p:nvPr/>
              </p:nvSpPr>
              <p:spPr>
                <a:xfrm>
                  <a:off x="7992216" y="1659406"/>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2" name="正方形/長方形 171"/>
                <p:cNvSpPr/>
                <p:nvPr/>
              </p:nvSpPr>
              <p:spPr>
                <a:xfrm>
                  <a:off x="7992216" y="1961892"/>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3" name="正方形/長方形 172"/>
                <p:cNvSpPr/>
                <p:nvPr/>
              </p:nvSpPr>
              <p:spPr>
                <a:xfrm>
                  <a:off x="7992216" y="2251655"/>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4" name="正方形/長方形 173"/>
                <p:cNvSpPr/>
                <p:nvPr/>
              </p:nvSpPr>
              <p:spPr>
                <a:xfrm>
                  <a:off x="7992216" y="2549464"/>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5" name="正方形/長方形 174"/>
                <p:cNvSpPr/>
                <p:nvPr/>
              </p:nvSpPr>
              <p:spPr>
                <a:xfrm>
                  <a:off x="7992216" y="2843907"/>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161" name="テキスト ボックス 160"/>
              <p:cNvSpPr txBox="1"/>
              <p:nvPr/>
            </p:nvSpPr>
            <p:spPr>
              <a:xfrm>
                <a:off x="8052173" y="1651222"/>
                <a:ext cx="1127770"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×1</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62" name="テキスト ボックス 161"/>
              <p:cNvSpPr txBox="1"/>
              <p:nvPr/>
            </p:nvSpPr>
            <p:spPr>
              <a:xfrm>
                <a:off x="8036685" y="1955881"/>
                <a:ext cx="1166370"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×2</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63" name="テキスト ボックス 162"/>
              <p:cNvSpPr txBox="1"/>
              <p:nvPr/>
            </p:nvSpPr>
            <p:spPr>
              <a:xfrm>
                <a:off x="8036685" y="2258612"/>
                <a:ext cx="1169243"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×3</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64" name="テキスト ボックス 163"/>
              <p:cNvSpPr txBox="1"/>
              <p:nvPr/>
            </p:nvSpPr>
            <p:spPr>
              <a:xfrm>
                <a:off x="8036685" y="2554094"/>
                <a:ext cx="1168704"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×4</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65" name="テキスト ボックス 164"/>
              <p:cNvSpPr txBox="1"/>
              <p:nvPr/>
            </p:nvSpPr>
            <p:spPr>
              <a:xfrm>
                <a:off x="8018351" y="2845873"/>
                <a:ext cx="1236389"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a:t>
                </a:r>
                <a:r>
                  <a:rPr lang="en-US" altLang="ja-JP" sz="1400" dirty="0" smtClean="0">
                    <a:ln>
                      <a:solidFill>
                        <a:srgbClr val="FF0000"/>
                      </a:solidFill>
                    </a:ln>
                    <a:solidFill>
                      <a:srgbClr val="BA82FF"/>
                    </a:solidFill>
                    <a:latin typeface="01フロップデザイン"/>
                    <a:ea typeface="01フロップデザイン"/>
                    <a:cs typeface="01フロップデザイン"/>
                  </a:rPr>
                  <a:t>Max</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166" name="テキスト ボックス 165"/>
              <p:cNvSpPr txBox="1"/>
              <p:nvPr/>
            </p:nvSpPr>
            <p:spPr>
              <a:xfrm>
                <a:off x="9398094" y="1633229"/>
                <a:ext cx="714246" cy="338554"/>
              </a:xfrm>
              <a:prstGeom prst="rect">
                <a:avLst/>
              </a:prstGeom>
              <a:noFill/>
            </p:spPr>
            <p:txBody>
              <a:bodyPr wrap="none" rtlCol="0">
                <a:spAutoFit/>
              </a:bodyPr>
              <a:lstStyle/>
              <a:p>
                <a:r>
                  <a:rPr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200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167" name="テキスト ボックス 166"/>
              <p:cNvSpPr txBox="1"/>
              <p:nvPr/>
            </p:nvSpPr>
            <p:spPr>
              <a:xfrm>
                <a:off x="9399498" y="1940391"/>
                <a:ext cx="717530" cy="338554"/>
              </a:xfrm>
              <a:prstGeom prst="rect">
                <a:avLst/>
              </a:prstGeom>
              <a:noFill/>
            </p:spPr>
            <p:txBody>
              <a:bodyPr wrap="none" rtlCol="0">
                <a:spAutoFit/>
              </a:bodyPr>
              <a:lstStyle/>
              <a:p>
                <a:r>
                  <a:rPr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300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168" name="テキスト ボックス 167"/>
              <p:cNvSpPr txBox="1"/>
              <p:nvPr/>
            </p:nvSpPr>
            <p:spPr>
              <a:xfrm>
                <a:off x="9411276" y="2222901"/>
                <a:ext cx="716914" cy="338554"/>
              </a:xfrm>
              <a:prstGeom prst="rect">
                <a:avLst/>
              </a:prstGeom>
              <a:noFill/>
            </p:spPr>
            <p:txBody>
              <a:bodyPr wrap="none" rtlCol="0">
                <a:spAutoFit/>
              </a:bodyPr>
              <a:lstStyle/>
              <a:p>
                <a:r>
                  <a:rPr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400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169" name="テキスト ボックス 168"/>
              <p:cNvSpPr txBox="1"/>
              <p:nvPr/>
            </p:nvSpPr>
            <p:spPr>
              <a:xfrm>
                <a:off x="9414221" y="2521378"/>
                <a:ext cx="700704" cy="338554"/>
              </a:xfrm>
              <a:prstGeom prst="rect">
                <a:avLst/>
              </a:prstGeom>
              <a:noFill/>
            </p:spPr>
            <p:txBody>
              <a:bodyPr wrap="none" rtlCol="0">
                <a:spAutoFit/>
              </a:bodyPr>
              <a:lstStyle/>
              <a:p>
                <a:r>
                  <a:rPr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700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170" name="テキスト ボックス 169"/>
              <p:cNvSpPr txBox="1"/>
              <p:nvPr/>
            </p:nvSpPr>
            <p:spPr>
              <a:xfrm>
                <a:off x="9467332" y="2832914"/>
                <a:ext cx="714452" cy="338554"/>
              </a:xfrm>
              <a:prstGeom prst="rect">
                <a:avLst/>
              </a:prstGeom>
              <a:noFill/>
            </p:spPr>
            <p:txBody>
              <a:bodyPr wrap="none" rtlCol="0">
                <a:spAutoFit/>
              </a:bodyPr>
              <a:lstStyle/>
              <a:p>
                <a:r>
                  <a:rPr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1000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grpSp>
        <p:sp>
          <p:nvSpPr>
            <p:cNvPr id="157" name="テキスト ボックス 156"/>
            <p:cNvSpPr txBox="1"/>
            <p:nvPr/>
          </p:nvSpPr>
          <p:spPr>
            <a:xfrm>
              <a:off x="8037232" y="1330021"/>
              <a:ext cx="1488612" cy="338554"/>
            </a:xfrm>
            <a:prstGeom prst="rect">
              <a:avLst/>
            </a:prstGeom>
            <a:noFill/>
          </p:spPr>
          <p:txBody>
            <a:bodyPr wrap="none" rtlCol="0">
              <a:spAutoFit/>
            </a:bodyPr>
            <a:lstStyle/>
            <a:p>
              <a:r>
                <a:rPr lang="en-US" altLang="ja-JP" sz="1600" dirty="0" smtClean="0">
                  <a:latin typeface="01フロップデザイン"/>
                  <a:ea typeface="01フロップデザイン"/>
                  <a:cs typeface="01フロップデザイン"/>
                </a:rPr>
                <a:t>None Combo</a:t>
              </a:r>
              <a:endParaRPr kumimoji="1" lang="ja-JP" altLang="en-US" sz="1600" dirty="0">
                <a:latin typeface="01フロップデザイン"/>
                <a:ea typeface="01フロップデザイン"/>
                <a:cs typeface="01フロップデザイン"/>
              </a:endParaRPr>
            </a:p>
          </p:txBody>
        </p:sp>
        <p:sp>
          <p:nvSpPr>
            <p:cNvPr id="158" name="テキスト ボックス 157"/>
            <p:cNvSpPr txBox="1"/>
            <p:nvPr/>
          </p:nvSpPr>
          <p:spPr>
            <a:xfrm>
              <a:off x="9477892" y="1307603"/>
              <a:ext cx="615399" cy="369332"/>
            </a:xfrm>
            <a:prstGeom prst="rect">
              <a:avLst/>
            </a:prstGeom>
            <a:noFill/>
            <a:ln>
              <a:noFill/>
            </a:ln>
          </p:spPr>
          <p:txBody>
            <a:bodyPr wrap="none" rtlCol="0">
              <a:spAutoFit/>
            </a:bodyPr>
            <a:lstStyle/>
            <a:p>
              <a:r>
                <a:rPr lang="en-US" altLang="ja-JP" dirty="0" smtClean="0">
                  <a:ln>
                    <a:solidFill>
                      <a:schemeClr val="tx1"/>
                    </a:solidFill>
                  </a:ln>
                  <a:solidFill>
                    <a:schemeClr val="bg1"/>
                  </a:solidFill>
                  <a:latin typeface="01フロップデザイン"/>
                  <a:ea typeface="01フロップデザイン"/>
                  <a:cs typeface="01フロップデザイン"/>
                </a:rPr>
                <a:t>100</a:t>
              </a:r>
              <a:endParaRPr kumimoji="1" lang="ja-JP" altLang="en-US" dirty="0">
                <a:ln>
                  <a:solidFill>
                    <a:schemeClr val="tx1"/>
                  </a:solidFill>
                </a:ln>
                <a:solidFill>
                  <a:schemeClr val="bg1"/>
                </a:solidFill>
                <a:latin typeface="01フロップデザイン"/>
                <a:ea typeface="01フロップデザイン"/>
                <a:cs typeface="01フロップデザイン"/>
              </a:endParaRPr>
            </a:p>
          </p:txBody>
        </p:sp>
      </p:grpSp>
      <p:sp>
        <p:nvSpPr>
          <p:cNvPr id="2" name="テキスト ボックス 1"/>
          <p:cNvSpPr txBox="1"/>
          <p:nvPr/>
        </p:nvSpPr>
        <p:spPr>
          <a:xfrm>
            <a:off x="10981743" y="3613475"/>
            <a:ext cx="184666" cy="369332"/>
          </a:xfrm>
          <a:prstGeom prst="rect">
            <a:avLst/>
          </a:prstGeom>
          <a:noFill/>
        </p:spPr>
        <p:txBody>
          <a:bodyPr wrap="none" rtlCol="0">
            <a:spAutoFit/>
          </a:bodyPr>
          <a:lstStyle/>
          <a:p>
            <a:endParaRPr kumimoji="1" lang="ja-JP" altLang="en-US" dirty="0"/>
          </a:p>
        </p:txBody>
      </p:sp>
      <p:grpSp>
        <p:nvGrpSpPr>
          <p:cNvPr id="10" name="図形グループ 9"/>
          <p:cNvGrpSpPr/>
          <p:nvPr/>
        </p:nvGrpSpPr>
        <p:grpSpPr>
          <a:xfrm>
            <a:off x="9620755" y="4737937"/>
            <a:ext cx="2721975" cy="608293"/>
            <a:chOff x="-3881855" y="7222020"/>
            <a:chExt cx="2721975" cy="608293"/>
          </a:xfrm>
        </p:grpSpPr>
        <p:sp>
          <p:nvSpPr>
            <p:cNvPr id="6" name="角丸四角形 5"/>
            <p:cNvSpPr/>
            <p:nvPr/>
          </p:nvSpPr>
          <p:spPr>
            <a:xfrm>
              <a:off x="-3881855" y="7245537"/>
              <a:ext cx="2721975" cy="584776"/>
            </a:xfrm>
            <a:prstGeom prst="roundRect">
              <a:avLst/>
            </a:prstGeom>
            <a:solidFill>
              <a:srgbClr val="0000FF">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0" name="テキスト ボックス 79"/>
            <p:cNvSpPr txBox="1"/>
            <p:nvPr/>
          </p:nvSpPr>
          <p:spPr>
            <a:xfrm>
              <a:off x="-3881855" y="7222020"/>
              <a:ext cx="2721975" cy="584776"/>
            </a:xfrm>
            <a:prstGeom prst="rect">
              <a:avLst/>
            </a:prstGeom>
            <a:noFill/>
          </p:spPr>
          <p:txBody>
            <a:bodyPr wrap="none" rtlCol="0">
              <a:spAutoFit/>
            </a:bodyPr>
            <a:lstStyle/>
            <a:p>
              <a:pPr algn="r"/>
              <a:r>
                <a:rPr kumimoji="1" lang="en-US" altLang="ja-JP" sz="3200" dirty="0" smtClean="0">
                  <a:solidFill>
                    <a:schemeClr val="bg1"/>
                  </a:solidFill>
                  <a:latin typeface="03スマートフォントUI"/>
                  <a:ea typeface="03スマートフォントUI"/>
                  <a:cs typeface="03スマートフォントUI"/>
                </a:rPr>
                <a:t>How to play</a:t>
              </a:r>
              <a:endParaRPr kumimoji="1" lang="ja-JP" altLang="en-US" sz="3200" dirty="0">
                <a:solidFill>
                  <a:schemeClr val="bg1"/>
                </a:solidFill>
                <a:latin typeface="03スマートフォントUI"/>
                <a:ea typeface="03スマートフォントUI"/>
                <a:cs typeface="03スマートフォントUI"/>
              </a:endParaRPr>
            </a:p>
          </p:txBody>
        </p:sp>
      </p:grpSp>
      <p:grpSp>
        <p:nvGrpSpPr>
          <p:cNvPr id="83" name="図形グループ 82"/>
          <p:cNvGrpSpPr/>
          <p:nvPr/>
        </p:nvGrpSpPr>
        <p:grpSpPr>
          <a:xfrm>
            <a:off x="9800600" y="1112002"/>
            <a:ext cx="2721975" cy="608293"/>
            <a:chOff x="-3881855" y="7222020"/>
            <a:chExt cx="2721975" cy="608293"/>
          </a:xfrm>
        </p:grpSpPr>
        <p:sp>
          <p:nvSpPr>
            <p:cNvPr id="84" name="角丸四角形 83"/>
            <p:cNvSpPr/>
            <p:nvPr/>
          </p:nvSpPr>
          <p:spPr>
            <a:xfrm>
              <a:off x="-3881855" y="7245537"/>
              <a:ext cx="2721975" cy="584776"/>
            </a:xfrm>
            <a:prstGeom prst="roundRect">
              <a:avLst/>
            </a:prstGeom>
            <a:solidFill>
              <a:srgbClr val="FFFF0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5" name="テキスト ボックス 84"/>
            <p:cNvSpPr txBox="1"/>
            <p:nvPr/>
          </p:nvSpPr>
          <p:spPr>
            <a:xfrm>
              <a:off x="-3747088" y="7222020"/>
              <a:ext cx="2469598" cy="584776"/>
            </a:xfrm>
            <a:prstGeom prst="rect">
              <a:avLst/>
            </a:prstGeom>
            <a:noFill/>
          </p:spPr>
          <p:txBody>
            <a:bodyPr wrap="none" rtlCol="0">
              <a:spAutoFit/>
            </a:bodyPr>
            <a:lstStyle/>
            <a:p>
              <a:pPr algn="r"/>
              <a:r>
                <a:rPr kumimoji="1" lang="en-US" altLang="ja-JP" sz="3200" dirty="0" smtClean="0">
                  <a:solidFill>
                    <a:schemeClr val="bg1"/>
                  </a:solidFill>
                  <a:latin typeface="03スマートフォントUI"/>
                  <a:ea typeface="03スマートフォントUI"/>
                  <a:cs typeface="03スマートフォントUI"/>
                </a:rPr>
                <a:t>Golden ball</a:t>
              </a:r>
              <a:endParaRPr kumimoji="1" lang="ja-JP" altLang="en-US" sz="3200" dirty="0">
                <a:solidFill>
                  <a:schemeClr val="bg1"/>
                </a:solidFill>
                <a:latin typeface="03スマートフォントUI"/>
                <a:ea typeface="03スマートフォントUI"/>
                <a:cs typeface="03スマートフォントUI"/>
              </a:endParaRPr>
            </a:p>
          </p:txBody>
        </p:sp>
      </p:grpSp>
      <p:grpSp>
        <p:nvGrpSpPr>
          <p:cNvPr id="86" name="図形グループ 85"/>
          <p:cNvGrpSpPr/>
          <p:nvPr/>
        </p:nvGrpSpPr>
        <p:grpSpPr>
          <a:xfrm>
            <a:off x="9777078" y="2771193"/>
            <a:ext cx="2796200" cy="584776"/>
            <a:chOff x="-3932558" y="7245537"/>
            <a:chExt cx="2796200" cy="584776"/>
          </a:xfrm>
        </p:grpSpPr>
        <p:sp>
          <p:nvSpPr>
            <p:cNvPr id="87" name="角丸四角形 86"/>
            <p:cNvSpPr/>
            <p:nvPr/>
          </p:nvSpPr>
          <p:spPr>
            <a:xfrm>
              <a:off x="-3881855" y="7245537"/>
              <a:ext cx="2721975" cy="584776"/>
            </a:xfrm>
            <a:prstGeom prst="roundRect">
              <a:avLst/>
            </a:prstGeom>
            <a:solidFill>
              <a:srgbClr val="0000FF">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8" name="テキスト ボックス 87"/>
            <p:cNvSpPr txBox="1"/>
            <p:nvPr/>
          </p:nvSpPr>
          <p:spPr>
            <a:xfrm>
              <a:off x="-3932558" y="7269054"/>
              <a:ext cx="2796200" cy="523220"/>
            </a:xfrm>
            <a:prstGeom prst="rect">
              <a:avLst/>
            </a:prstGeom>
            <a:noFill/>
          </p:spPr>
          <p:txBody>
            <a:bodyPr wrap="none" rtlCol="0">
              <a:spAutoFit/>
            </a:bodyPr>
            <a:lstStyle/>
            <a:p>
              <a:pPr algn="r"/>
              <a:r>
                <a:rPr kumimoji="1" lang="en-US" altLang="ja-JP" sz="2800" dirty="0" smtClean="0">
                  <a:solidFill>
                    <a:schemeClr val="bg1"/>
                  </a:solidFill>
                  <a:latin typeface="03スマートフォントUI"/>
                  <a:ea typeface="03スマートフォントUI"/>
                  <a:cs typeface="03スマートフォントUI"/>
                </a:rPr>
                <a:t>Bluetooth play </a:t>
              </a:r>
              <a:endParaRPr kumimoji="1" lang="ja-JP" altLang="en-US" sz="2800" dirty="0">
                <a:solidFill>
                  <a:schemeClr val="bg1"/>
                </a:solidFill>
                <a:latin typeface="03スマートフォントUI"/>
                <a:ea typeface="03スマートフォントUI"/>
                <a:cs typeface="03スマートフォントUI"/>
              </a:endParaRPr>
            </a:p>
          </p:txBody>
        </p:sp>
      </p:grpSp>
      <p:grpSp>
        <p:nvGrpSpPr>
          <p:cNvPr id="95" name="図形グループ 94"/>
          <p:cNvGrpSpPr/>
          <p:nvPr/>
        </p:nvGrpSpPr>
        <p:grpSpPr>
          <a:xfrm>
            <a:off x="1393629" y="1251811"/>
            <a:ext cx="2721975" cy="584776"/>
            <a:chOff x="-3881855" y="7245537"/>
            <a:chExt cx="2721975" cy="584776"/>
          </a:xfrm>
        </p:grpSpPr>
        <p:sp>
          <p:nvSpPr>
            <p:cNvPr id="96" name="角丸四角形 95"/>
            <p:cNvSpPr/>
            <p:nvPr/>
          </p:nvSpPr>
          <p:spPr>
            <a:xfrm>
              <a:off x="-3881855" y="7245537"/>
              <a:ext cx="2721975" cy="584776"/>
            </a:xfrm>
            <a:prstGeom prst="roundRect">
              <a:avLst/>
            </a:prstGeom>
            <a:solidFill>
              <a:srgbClr val="0000FF">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7" name="テキスト ボックス 96"/>
            <p:cNvSpPr txBox="1"/>
            <p:nvPr/>
          </p:nvSpPr>
          <p:spPr>
            <a:xfrm>
              <a:off x="-3078876" y="7293957"/>
              <a:ext cx="1160625" cy="523220"/>
            </a:xfrm>
            <a:prstGeom prst="rect">
              <a:avLst/>
            </a:prstGeom>
            <a:noFill/>
          </p:spPr>
          <p:txBody>
            <a:bodyPr wrap="none" rtlCol="0">
              <a:spAutoFit/>
            </a:bodyPr>
            <a:lstStyle/>
            <a:p>
              <a:pPr algn="r"/>
              <a:r>
                <a:rPr kumimoji="1" lang="en-US" altLang="ja-JP" sz="2800" dirty="0" smtClean="0">
                  <a:solidFill>
                    <a:schemeClr val="bg1"/>
                  </a:solidFill>
                  <a:latin typeface="03スマートフォントUI"/>
                  <a:ea typeface="03スマートフォントUI"/>
                  <a:cs typeface="03スマートフォントUI"/>
                </a:rPr>
                <a:t>mode</a:t>
              </a:r>
              <a:endParaRPr kumimoji="1" lang="ja-JP" altLang="en-US" sz="2800" dirty="0">
                <a:solidFill>
                  <a:schemeClr val="bg1"/>
                </a:solidFill>
                <a:latin typeface="03スマートフォントUI"/>
                <a:ea typeface="03スマートフォントUI"/>
                <a:cs typeface="03スマートフォントUI"/>
              </a:endParaRPr>
            </a:p>
          </p:txBody>
        </p:sp>
      </p:grpSp>
      <p:grpSp>
        <p:nvGrpSpPr>
          <p:cNvPr id="98" name="図形グループ 97"/>
          <p:cNvGrpSpPr/>
          <p:nvPr/>
        </p:nvGrpSpPr>
        <p:grpSpPr>
          <a:xfrm>
            <a:off x="1393629" y="2193037"/>
            <a:ext cx="2721975" cy="584776"/>
            <a:chOff x="-3881855" y="7245537"/>
            <a:chExt cx="2721975" cy="584776"/>
          </a:xfrm>
        </p:grpSpPr>
        <p:sp>
          <p:nvSpPr>
            <p:cNvPr id="99" name="角丸四角形 98"/>
            <p:cNvSpPr/>
            <p:nvPr/>
          </p:nvSpPr>
          <p:spPr>
            <a:xfrm>
              <a:off x="-3881855" y="7245537"/>
              <a:ext cx="2721975" cy="584776"/>
            </a:xfrm>
            <a:prstGeom prst="roundRect">
              <a:avLst/>
            </a:prstGeom>
            <a:solidFill>
              <a:srgbClr val="0000FF">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0" name="テキスト ボックス 99"/>
            <p:cNvSpPr txBox="1"/>
            <p:nvPr/>
          </p:nvSpPr>
          <p:spPr>
            <a:xfrm>
              <a:off x="-3812648" y="7253645"/>
              <a:ext cx="2533359" cy="523220"/>
            </a:xfrm>
            <a:prstGeom prst="rect">
              <a:avLst/>
            </a:prstGeom>
            <a:noFill/>
          </p:spPr>
          <p:txBody>
            <a:bodyPr wrap="none" rtlCol="0">
              <a:spAutoFit/>
            </a:bodyPr>
            <a:lstStyle/>
            <a:p>
              <a:pPr algn="r"/>
              <a:r>
                <a:rPr kumimoji="1" lang="en-US" altLang="ja-JP" sz="2800" dirty="0" smtClean="0">
                  <a:solidFill>
                    <a:schemeClr val="bg1"/>
                  </a:solidFill>
                  <a:latin typeface="03スマートフォントUI"/>
                  <a:ea typeface="03スマートフォントUI"/>
                  <a:cs typeface="03スマートフォントUI"/>
                </a:rPr>
                <a:t>Combo Score</a:t>
              </a:r>
              <a:endParaRPr kumimoji="1" lang="ja-JP" altLang="en-US" sz="2800" dirty="0">
                <a:solidFill>
                  <a:schemeClr val="bg1"/>
                </a:solidFill>
                <a:latin typeface="03スマートフォントUI"/>
                <a:ea typeface="03スマートフォントUI"/>
                <a:cs typeface="03スマートフォントUI"/>
              </a:endParaRPr>
            </a:p>
          </p:txBody>
        </p:sp>
      </p:grpSp>
      <p:grpSp>
        <p:nvGrpSpPr>
          <p:cNvPr id="101" name="図形グループ 100"/>
          <p:cNvGrpSpPr/>
          <p:nvPr/>
        </p:nvGrpSpPr>
        <p:grpSpPr>
          <a:xfrm>
            <a:off x="1393629" y="3129146"/>
            <a:ext cx="2721975" cy="584776"/>
            <a:chOff x="-3881855" y="7245537"/>
            <a:chExt cx="2721975" cy="584776"/>
          </a:xfrm>
        </p:grpSpPr>
        <p:sp>
          <p:nvSpPr>
            <p:cNvPr id="102" name="角丸四角形 101"/>
            <p:cNvSpPr/>
            <p:nvPr/>
          </p:nvSpPr>
          <p:spPr>
            <a:xfrm>
              <a:off x="-3881855" y="7245537"/>
              <a:ext cx="2721975" cy="584776"/>
            </a:xfrm>
            <a:prstGeom prst="roundRect">
              <a:avLst/>
            </a:prstGeom>
            <a:solidFill>
              <a:srgbClr val="0000FF">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3" name="テキスト ボックス 102"/>
            <p:cNvSpPr txBox="1"/>
            <p:nvPr/>
          </p:nvSpPr>
          <p:spPr>
            <a:xfrm>
              <a:off x="-3812648" y="7253645"/>
              <a:ext cx="2533359" cy="523220"/>
            </a:xfrm>
            <a:prstGeom prst="rect">
              <a:avLst/>
            </a:prstGeom>
            <a:noFill/>
          </p:spPr>
          <p:txBody>
            <a:bodyPr wrap="none" rtlCol="0">
              <a:spAutoFit/>
            </a:bodyPr>
            <a:lstStyle/>
            <a:p>
              <a:pPr algn="r"/>
              <a:r>
                <a:rPr kumimoji="1" lang="en-US" altLang="ja-JP" sz="2800" dirty="0" smtClean="0">
                  <a:solidFill>
                    <a:schemeClr val="bg1"/>
                  </a:solidFill>
                  <a:latin typeface="03スマートフォントUI"/>
                  <a:ea typeface="03スマートフォントUI"/>
                  <a:cs typeface="03スマートフォントUI"/>
                </a:rPr>
                <a:t>Combo Score</a:t>
              </a:r>
              <a:endParaRPr kumimoji="1" lang="ja-JP" altLang="en-US" sz="2800" dirty="0">
                <a:solidFill>
                  <a:schemeClr val="bg1"/>
                </a:solidFill>
                <a:latin typeface="03スマートフォントUI"/>
                <a:ea typeface="03スマートフォントUI"/>
                <a:cs typeface="03スマートフォントUI"/>
              </a:endParaRPr>
            </a:p>
          </p:txBody>
        </p:sp>
      </p:grpSp>
      <p:grpSp>
        <p:nvGrpSpPr>
          <p:cNvPr id="104" name="図形グループ 103"/>
          <p:cNvGrpSpPr/>
          <p:nvPr/>
        </p:nvGrpSpPr>
        <p:grpSpPr>
          <a:xfrm>
            <a:off x="1393629" y="4123573"/>
            <a:ext cx="2721975" cy="584776"/>
            <a:chOff x="-3881855" y="7245537"/>
            <a:chExt cx="2721975" cy="584776"/>
          </a:xfrm>
        </p:grpSpPr>
        <p:sp>
          <p:nvSpPr>
            <p:cNvPr id="105" name="角丸四角形 104"/>
            <p:cNvSpPr/>
            <p:nvPr/>
          </p:nvSpPr>
          <p:spPr>
            <a:xfrm>
              <a:off x="-3881855" y="7245537"/>
              <a:ext cx="2721975" cy="584776"/>
            </a:xfrm>
            <a:prstGeom prst="roundRect">
              <a:avLst/>
            </a:prstGeom>
            <a:solidFill>
              <a:srgbClr val="0000FF">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9" name="テキスト ボックス 108"/>
            <p:cNvSpPr txBox="1"/>
            <p:nvPr/>
          </p:nvSpPr>
          <p:spPr>
            <a:xfrm>
              <a:off x="-3812648" y="7253645"/>
              <a:ext cx="2533359" cy="523220"/>
            </a:xfrm>
            <a:prstGeom prst="rect">
              <a:avLst/>
            </a:prstGeom>
            <a:noFill/>
          </p:spPr>
          <p:txBody>
            <a:bodyPr wrap="none" rtlCol="0">
              <a:spAutoFit/>
            </a:bodyPr>
            <a:lstStyle/>
            <a:p>
              <a:pPr algn="r"/>
              <a:r>
                <a:rPr kumimoji="1" lang="en-US" altLang="ja-JP" sz="2800" dirty="0" smtClean="0">
                  <a:solidFill>
                    <a:schemeClr val="bg1"/>
                  </a:solidFill>
                  <a:latin typeface="03スマートフォントUI"/>
                  <a:ea typeface="03スマートフォントUI"/>
                  <a:cs typeface="03スマートフォントUI"/>
                </a:rPr>
                <a:t>Combo Score</a:t>
              </a:r>
              <a:endParaRPr kumimoji="1" lang="ja-JP" altLang="en-US" sz="2800" dirty="0">
                <a:solidFill>
                  <a:schemeClr val="bg1"/>
                </a:solidFill>
                <a:latin typeface="03スマートフォントUI"/>
                <a:ea typeface="03スマートフォントUI"/>
                <a:cs typeface="03スマートフォントUI"/>
              </a:endParaRPr>
            </a:p>
          </p:txBody>
        </p:sp>
      </p:grpSp>
      <p:grpSp>
        <p:nvGrpSpPr>
          <p:cNvPr id="11" name="図形グループ 10"/>
          <p:cNvGrpSpPr/>
          <p:nvPr/>
        </p:nvGrpSpPr>
        <p:grpSpPr>
          <a:xfrm>
            <a:off x="-5557933" y="820236"/>
            <a:ext cx="3754935" cy="900681"/>
            <a:chOff x="-4872574" y="5346230"/>
            <a:chExt cx="3754935" cy="900681"/>
          </a:xfrm>
        </p:grpSpPr>
        <p:sp>
          <p:nvSpPr>
            <p:cNvPr id="114" name="角丸四角形 113"/>
            <p:cNvSpPr/>
            <p:nvPr/>
          </p:nvSpPr>
          <p:spPr>
            <a:xfrm>
              <a:off x="-4872574" y="5346230"/>
              <a:ext cx="3754935" cy="900681"/>
            </a:xfrm>
            <a:prstGeom prst="roundRect">
              <a:avLst/>
            </a:prstGeom>
            <a:solidFill>
              <a:srgbClr val="0000FF">
                <a:alpha val="23000"/>
              </a:srgbClr>
            </a:solidFill>
            <a:ln>
              <a:noFill/>
            </a:ln>
            <a:effectLst>
              <a:glow rad="152400">
                <a:srgbClr val="0000FF">
                  <a:alpha val="61000"/>
                </a:srgbClr>
              </a:glow>
              <a:outerShdw blurRad="40000" dist="23000" dir="5400000" rotWithShape="0">
                <a:srgbClr val="000000">
                  <a:alpha val="35000"/>
                </a:srgbClr>
              </a:outerShdw>
              <a:softEdge rad="3683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5" name="テキスト ボックス 114"/>
            <p:cNvSpPr txBox="1"/>
            <p:nvPr/>
          </p:nvSpPr>
          <p:spPr>
            <a:xfrm>
              <a:off x="-4506598" y="5460236"/>
              <a:ext cx="3039139" cy="646331"/>
            </a:xfrm>
            <a:prstGeom prst="rect">
              <a:avLst/>
            </a:prstGeom>
            <a:noFill/>
            <a:effectLst/>
          </p:spPr>
          <p:txBody>
            <a:bodyPr wrap="none" rtlCol="0">
              <a:spAutoFit/>
            </a:bodyPr>
            <a:lstStyle/>
            <a:p>
              <a:pPr algn="r"/>
              <a:r>
                <a:rPr kumimoji="1" lang="en-US" altLang="ja-JP" sz="3600" dirty="0" smtClean="0">
                  <a:solidFill>
                    <a:schemeClr val="bg1"/>
                  </a:solidFill>
                  <a:latin typeface="03スマートフォントUI"/>
                  <a:ea typeface="03スマートフォントUI"/>
                  <a:cs typeface="03スマートフォントUI"/>
                </a:rPr>
                <a:t>How to play</a:t>
              </a:r>
              <a:endParaRPr kumimoji="1" lang="ja-JP" altLang="en-US" sz="3600" dirty="0">
                <a:solidFill>
                  <a:schemeClr val="bg1"/>
                </a:solidFill>
                <a:latin typeface="03スマートフォントUI"/>
                <a:ea typeface="03スマートフォントUI"/>
                <a:cs typeface="03スマートフォントUI"/>
              </a:endParaRPr>
            </a:p>
          </p:txBody>
        </p:sp>
      </p:grpSp>
      <p:grpSp>
        <p:nvGrpSpPr>
          <p:cNvPr id="116" name="図形グループ 115"/>
          <p:cNvGrpSpPr/>
          <p:nvPr/>
        </p:nvGrpSpPr>
        <p:grpSpPr>
          <a:xfrm>
            <a:off x="-5557933" y="2193037"/>
            <a:ext cx="3754935" cy="900681"/>
            <a:chOff x="-4872574" y="5346230"/>
            <a:chExt cx="3754935" cy="900681"/>
          </a:xfrm>
        </p:grpSpPr>
        <p:sp>
          <p:nvSpPr>
            <p:cNvPr id="117" name="角丸四角形 116"/>
            <p:cNvSpPr/>
            <p:nvPr/>
          </p:nvSpPr>
          <p:spPr>
            <a:xfrm>
              <a:off x="-4872574" y="5346230"/>
              <a:ext cx="3754935" cy="900681"/>
            </a:xfrm>
            <a:prstGeom prst="roundRect">
              <a:avLst/>
            </a:prstGeom>
            <a:solidFill>
              <a:srgbClr val="0000FF">
                <a:alpha val="23000"/>
              </a:srgbClr>
            </a:solidFill>
            <a:ln>
              <a:noFill/>
            </a:ln>
            <a:effectLst>
              <a:glow rad="152400">
                <a:srgbClr val="0000FF">
                  <a:alpha val="61000"/>
                </a:srgbClr>
              </a:glow>
              <a:outerShdw blurRad="40000" dist="23000" dir="5400000" rotWithShape="0">
                <a:srgbClr val="000000">
                  <a:alpha val="35000"/>
                </a:srgbClr>
              </a:outerShdw>
              <a:softEdge rad="3683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8" name="テキスト ボックス 117"/>
            <p:cNvSpPr txBox="1"/>
            <p:nvPr/>
          </p:nvSpPr>
          <p:spPr>
            <a:xfrm>
              <a:off x="-3713757" y="5460236"/>
              <a:ext cx="1403461" cy="646331"/>
            </a:xfrm>
            <a:prstGeom prst="rect">
              <a:avLst/>
            </a:prstGeom>
            <a:noFill/>
            <a:effectLst/>
          </p:spPr>
          <p:txBody>
            <a:bodyPr wrap="none" rtlCol="0">
              <a:spAutoFit/>
            </a:bodyPr>
            <a:lstStyle/>
            <a:p>
              <a:pPr algn="r"/>
              <a:r>
                <a:rPr kumimoji="1" lang="en-US" altLang="ja-JP" sz="3600" dirty="0" smtClean="0">
                  <a:solidFill>
                    <a:schemeClr val="bg1"/>
                  </a:solidFill>
                  <a:latin typeface="03スマートフォントUI"/>
                  <a:ea typeface="03スマートフォントUI"/>
                  <a:cs typeface="03スマートフォントUI"/>
                </a:rPr>
                <a:t>Mode</a:t>
              </a:r>
              <a:endParaRPr kumimoji="1" lang="ja-JP" altLang="en-US" sz="3600" dirty="0">
                <a:solidFill>
                  <a:schemeClr val="bg1"/>
                </a:solidFill>
                <a:latin typeface="03スマートフォントUI"/>
                <a:ea typeface="03スマートフォントUI"/>
                <a:cs typeface="03スマートフォントUI"/>
              </a:endParaRPr>
            </a:p>
          </p:txBody>
        </p:sp>
      </p:grpSp>
      <p:grpSp>
        <p:nvGrpSpPr>
          <p:cNvPr id="119" name="図形グループ 118"/>
          <p:cNvGrpSpPr/>
          <p:nvPr/>
        </p:nvGrpSpPr>
        <p:grpSpPr>
          <a:xfrm>
            <a:off x="-5557933" y="3532466"/>
            <a:ext cx="3754935" cy="900681"/>
            <a:chOff x="-4872574" y="5346230"/>
            <a:chExt cx="3754935" cy="900681"/>
          </a:xfrm>
        </p:grpSpPr>
        <p:sp>
          <p:nvSpPr>
            <p:cNvPr id="120" name="角丸四角形 119"/>
            <p:cNvSpPr/>
            <p:nvPr/>
          </p:nvSpPr>
          <p:spPr>
            <a:xfrm>
              <a:off x="-4872574" y="5346230"/>
              <a:ext cx="3754935" cy="900681"/>
            </a:xfrm>
            <a:prstGeom prst="roundRect">
              <a:avLst/>
            </a:prstGeom>
            <a:solidFill>
              <a:srgbClr val="0000FF">
                <a:alpha val="23000"/>
              </a:srgbClr>
            </a:solidFill>
            <a:ln>
              <a:noFill/>
            </a:ln>
            <a:effectLst>
              <a:glow rad="152400">
                <a:srgbClr val="0000FF">
                  <a:alpha val="61000"/>
                </a:srgbClr>
              </a:glow>
              <a:outerShdw blurRad="40000" dist="23000" dir="5400000" rotWithShape="0">
                <a:srgbClr val="000000">
                  <a:alpha val="35000"/>
                </a:srgbClr>
              </a:outerShdw>
              <a:softEdge rad="3683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1" name="テキスト ボックス 120"/>
            <p:cNvSpPr txBox="1"/>
            <p:nvPr/>
          </p:nvSpPr>
          <p:spPr>
            <a:xfrm>
              <a:off x="-4591242" y="5460236"/>
              <a:ext cx="3204415" cy="646331"/>
            </a:xfrm>
            <a:prstGeom prst="rect">
              <a:avLst/>
            </a:prstGeom>
            <a:noFill/>
            <a:effectLst/>
          </p:spPr>
          <p:txBody>
            <a:bodyPr wrap="none" rtlCol="0">
              <a:spAutoFit/>
            </a:bodyPr>
            <a:lstStyle/>
            <a:p>
              <a:pPr algn="r"/>
              <a:r>
                <a:rPr kumimoji="1" lang="en-US" altLang="ja-JP" sz="3600" dirty="0" smtClean="0">
                  <a:solidFill>
                    <a:schemeClr val="bg1"/>
                  </a:solidFill>
                  <a:latin typeface="03スマートフォントUI"/>
                  <a:ea typeface="03スマートフォントUI"/>
                  <a:cs typeface="03スマートフォントUI"/>
                </a:rPr>
                <a:t>Combo Score</a:t>
              </a:r>
              <a:endParaRPr kumimoji="1" lang="ja-JP" altLang="en-US" sz="3600" dirty="0">
                <a:solidFill>
                  <a:schemeClr val="bg1"/>
                </a:solidFill>
                <a:latin typeface="03スマートフォントUI"/>
                <a:ea typeface="03スマートフォントUI"/>
                <a:cs typeface="03スマートフォントUI"/>
              </a:endParaRPr>
            </a:p>
          </p:txBody>
        </p:sp>
      </p:grpSp>
      <p:grpSp>
        <p:nvGrpSpPr>
          <p:cNvPr id="122" name="図形グループ 121"/>
          <p:cNvGrpSpPr/>
          <p:nvPr/>
        </p:nvGrpSpPr>
        <p:grpSpPr>
          <a:xfrm>
            <a:off x="-5580517" y="5796570"/>
            <a:ext cx="3754935" cy="900681"/>
            <a:chOff x="-4872574" y="5346230"/>
            <a:chExt cx="3754935" cy="900681"/>
          </a:xfrm>
        </p:grpSpPr>
        <p:sp>
          <p:nvSpPr>
            <p:cNvPr id="123" name="角丸四角形 122"/>
            <p:cNvSpPr/>
            <p:nvPr/>
          </p:nvSpPr>
          <p:spPr>
            <a:xfrm>
              <a:off x="-4872574" y="5346230"/>
              <a:ext cx="3754935" cy="900681"/>
            </a:xfrm>
            <a:prstGeom prst="roundRect">
              <a:avLst/>
            </a:prstGeom>
            <a:solidFill>
              <a:srgbClr val="0000FF">
                <a:alpha val="23000"/>
              </a:srgbClr>
            </a:solidFill>
            <a:ln>
              <a:noFill/>
            </a:ln>
            <a:effectLst>
              <a:glow rad="152400">
                <a:srgbClr val="0000FF">
                  <a:alpha val="61000"/>
                </a:srgbClr>
              </a:glow>
              <a:outerShdw blurRad="40000" dist="23000" dir="5400000" rotWithShape="0">
                <a:srgbClr val="000000">
                  <a:alpha val="35000"/>
                </a:srgbClr>
              </a:outerShdw>
              <a:softEdge rad="3683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4" name="テキスト ボックス 123"/>
            <p:cNvSpPr txBox="1"/>
            <p:nvPr/>
          </p:nvSpPr>
          <p:spPr>
            <a:xfrm>
              <a:off x="-4789615" y="5460236"/>
              <a:ext cx="3564052" cy="646331"/>
            </a:xfrm>
            <a:prstGeom prst="rect">
              <a:avLst/>
            </a:prstGeom>
            <a:noFill/>
            <a:effectLst/>
          </p:spPr>
          <p:txBody>
            <a:bodyPr wrap="none" rtlCol="0">
              <a:spAutoFit/>
            </a:bodyPr>
            <a:lstStyle/>
            <a:p>
              <a:pPr algn="r"/>
              <a:r>
                <a:rPr kumimoji="1" lang="en-US" altLang="ja-JP" sz="3600" dirty="0" smtClean="0">
                  <a:solidFill>
                    <a:schemeClr val="bg1"/>
                  </a:solidFill>
                  <a:latin typeface="03スマートフォントUI"/>
                  <a:ea typeface="03スマートフォントUI"/>
                  <a:cs typeface="03スマートフォントUI"/>
                </a:rPr>
                <a:t>Bluetooth Play</a:t>
              </a:r>
              <a:endParaRPr kumimoji="1" lang="ja-JP" altLang="en-US" sz="3600" dirty="0">
                <a:solidFill>
                  <a:schemeClr val="bg1"/>
                </a:solidFill>
                <a:latin typeface="03スマートフォントUI"/>
                <a:ea typeface="03スマートフォントUI"/>
                <a:cs typeface="03スマートフォントUI"/>
              </a:endParaRPr>
            </a:p>
          </p:txBody>
        </p:sp>
      </p:grpSp>
      <p:grpSp>
        <p:nvGrpSpPr>
          <p:cNvPr id="125" name="図形グループ 124"/>
          <p:cNvGrpSpPr/>
          <p:nvPr/>
        </p:nvGrpSpPr>
        <p:grpSpPr>
          <a:xfrm>
            <a:off x="-5584894" y="4708349"/>
            <a:ext cx="3754935" cy="900681"/>
            <a:chOff x="-4872574" y="5346230"/>
            <a:chExt cx="3754935" cy="900681"/>
          </a:xfrm>
        </p:grpSpPr>
        <p:sp>
          <p:nvSpPr>
            <p:cNvPr id="126" name="角丸四角形 125"/>
            <p:cNvSpPr/>
            <p:nvPr/>
          </p:nvSpPr>
          <p:spPr>
            <a:xfrm>
              <a:off x="-4872574" y="5346230"/>
              <a:ext cx="3754935" cy="900681"/>
            </a:xfrm>
            <a:prstGeom prst="roundRect">
              <a:avLst/>
            </a:prstGeom>
            <a:solidFill>
              <a:srgbClr val="0000FF">
                <a:alpha val="23000"/>
              </a:srgbClr>
            </a:solidFill>
            <a:ln>
              <a:noFill/>
            </a:ln>
            <a:effectLst>
              <a:glow rad="152400">
                <a:srgbClr val="0000FF">
                  <a:alpha val="61000"/>
                </a:srgbClr>
              </a:glow>
              <a:outerShdw blurRad="40000" dist="23000" dir="5400000" rotWithShape="0">
                <a:srgbClr val="000000">
                  <a:alpha val="35000"/>
                </a:srgbClr>
              </a:outerShdw>
              <a:softEdge rad="3683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7" name="テキスト ボックス 126"/>
            <p:cNvSpPr txBox="1"/>
            <p:nvPr/>
          </p:nvSpPr>
          <p:spPr>
            <a:xfrm>
              <a:off x="-4412099" y="5460236"/>
              <a:ext cx="2783376" cy="646331"/>
            </a:xfrm>
            <a:prstGeom prst="rect">
              <a:avLst/>
            </a:prstGeom>
            <a:noFill/>
            <a:effectLst/>
          </p:spPr>
          <p:txBody>
            <a:bodyPr wrap="none" rtlCol="0">
              <a:spAutoFit/>
            </a:bodyPr>
            <a:lstStyle/>
            <a:p>
              <a:pPr algn="r"/>
              <a:r>
                <a:rPr kumimoji="1" lang="en-US" altLang="ja-JP" sz="3600" dirty="0" smtClean="0">
                  <a:solidFill>
                    <a:schemeClr val="bg1"/>
                  </a:solidFill>
                  <a:latin typeface="03スマートフォントUI"/>
                  <a:ea typeface="03スマートフォントUI"/>
                  <a:cs typeface="03スマートフォントUI"/>
                </a:rPr>
                <a:t>Golden Ball</a:t>
              </a:r>
              <a:endParaRPr kumimoji="1" lang="ja-JP" altLang="en-US" sz="3600" dirty="0">
                <a:solidFill>
                  <a:schemeClr val="bg1"/>
                </a:solidFill>
                <a:latin typeface="03スマートフォントUI"/>
                <a:ea typeface="03スマートフォントUI"/>
                <a:cs typeface="03スマートフォントUI"/>
              </a:endParaRPr>
            </a:p>
          </p:txBody>
        </p:sp>
      </p:grpSp>
      <p:grpSp>
        <p:nvGrpSpPr>
          <p:cNvPr id="128" name="図形グループ 127"/>
          <p:cNvGrpSpPr/>
          <p:nvPr/>
        </p:nvGrpSpPr>
        <p:grpSpPr>
          <a:xfrm>
            <a:off x="9288941" y="-590685"/>
            <a:ext cx="3754935" cy="900681"/>
            <a:chOff x="-4872574" y="5346230"/>
            <a:chExt cx="3754935" cy="900681"/>
          </a:xfrm>
        </p:grpSpPr>
        <p:sp>
          <p:nvSpPr>
            <p:cNvPr id="129" name="角丸四角形 128"/>
            <p:cNvSpPr/>
            <p:nvPr/>
          </p:nvSpPr>
          <p:spPr>
            <a:xfrm>
              <a:off x="-4872574" y="5346230"/>
              <a:ext cx="3754935" cy="900681"/>
            </a:xfrm>
            <a:prstGeom prst="roundRect">
              <a:avLst/>
            </a:prstGeom>
            <a:solidFill>
              <a:schemeClr val="bg1">
                <a:alpha val="23000"/>
              </a:schemeClr>
            </a:solidFill>
            <a:ln>
              <a:noFill/>
            </a:ln>
            <a:effectLst>
              <a:glow rad="152400">
                <a:schemeClr val="bg1">
                  <a:alpha val="61000"/>
                </a:schemeClr>
              </a:glow>
              <a:outerShdw blurRad="40000" dist="23000" dir="5400000" rotWithShape="0">
                <a:srgbClr val="000000">
                  <a:alpha val="35000"/>
                </a:srgbClr>
              </a:outerShdw>
              <a:softEdge rad="3683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0" name="テキスト ボックス 129"/>
            <p:cNvSpPr txBox="1"/>
            <p:nvPr/>
          </p:nvSpPr>
          <p:spPr>
            <a:xfrm>
              <a:off x="-4506598" y="5460236"/>
              <a:ext cx="3039139" cy="646331"/>
            </a:xfrm>
            <a:prstGeom prst="rect">
              <a:avLst/>
            </a:prstGeom>
            <a:noFill/>
            <a:effectLst/>
          </p:spPr>
          <p:txBody>
            <a:bodyPr wrap="none" rtlCol="0">
              <a:spAutoFit/>
            </a:bodyPr>
            <a:lstStyle/>
            <a:p>
              <a:pPr algn="r"/>
              <a:r>
                <a:rPr kumimoji="1" lang="en-US" altLang="ja-JP" sz="3600" dirty="0" smtClean="0">
                  <a:latin typeface="03スマートフォントUI"/>
                  <a:ea typeface="03スマートフォントUI"/>
                  <a:cs typeface="03スマートフォントUI"/>
                </a:rPr>
                <a:t>How to play</a:t>
              </a:r>
              <a:endParaRPr kumimoji="1" lang="ja-JP" altLang="en-US" sz="3600" dirty="0">
                <a:latin typeface="03スマートフォントUI"/>
                <a:ea typeface="03スマートフォントUI"/>
                <a:cs typeface="03スマートフォントUI"/>
              </a:endParaRPr>
            </a:p>
          </p:txBody>
        </p:sp>
      </p:grpSp>
    </p:spTree>
    <p:extLst>
      <p:ext uri="{BB962C8B-B14F-4D97-AF65-F5344CB8AC3E}">
        <p14:creationId xmlns:p14="http://schemas.microsoft.com/office/powerpoint/2010/main" val="38741853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図形グループ 1"/>
          <p:cNvGrpSpPr/>
          <p:nvPr/>
        </p:nvGrpSpPr>
        <p:grpSpPr>
          <a:xfrm>
            <a:off x="9288941" y="-590685"/>
            <a:ext cx="3754935" cy="900681"/>
            <a:chOff x="-4872574" y="5346230"/>
            <a:chExt cx="3754935" cy="900681"/>
          </a:xfrm>
        </p:grpSpPr>
        <p:sp>
          <p:nvSpPr>
            <p:cNvPr id="3" name="角丸四角形 2"/>
            <p:cNvSpPr/>
            <p:nvPr/>
          </p:nvSpPr>
          <p:spPr>
            <a:xfrm>
              <a:off x="-4872574" y="5346230"/>
              <a:ext cx="3754935" cy="900681"/>
            </a:xfrm>
            <a:prstGeom prst="roundRect">
              <a:avLst/>
            </a:prstGeom>
            <a:solidFill>
              <a:schemeClr val="bg1">
                <a:alpha val="23000"/>
              </a:schemeClr>
            </a:solidFill>
            <a:ln>
              <a:noFill/>
            </a:ln>
            <a:effectLst>
              <a:glow rad="152400">
                <a:schemeClr val="bg1">
                  <a:alpha val="61000"/>
                </a:schemeClr>
              </a:glow>
              <a:outerShdw blurRad="40000" dist="23000" dir="5400000" rotWithShape="0">
                <a:srgbClr val="000000">
                  <a:alpha val="35000"/>
                </a:srgbClr>
              </a:outerShdw>
              <a:softEdge rad="3683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 name="テキスト ボックス 3"/>
            <p:cNvSpPr txBox="1"/>
            <p:nvPr/>
          </p:nvSpPr>
          <p:spPr>
            <a:xfrm>
              <a:off x="-4506598" y="5460236"/>
              <a:ext cx="3039139" cy="646331"/>
            </a:xfrm>
            <a:prstGeom prst="rect">
              <a:avLst/>
            </a:prstGeom>
            <a:noFill/>
            <a:effectLst/>
          </p:spPr>
          <p:txBody>
            <a:bodyPr wrap="none" rtlCol="0">
              <a:spAutoFit/>
            </a:bodyPr>
            <a:lstStyle/>
            <a:p>
              <a:pPr algn="r"/>
              <a:r>
                <a:rPr kumimoji="1" lang="en-US" altLang="ja-JP" sz="3600" dirty="0" smtClean="0">
                  <a:latin typeface="03スマートフォントUI"/>
                  <a:ea typeface="03スマートフォントUI"/>
                  <a:cs typeface="03スマートフォントUI"/>
                </a:rPr>
                <a:t>How to play</a:t>
              </a:r>
              <a:endParaRPr kumimoji="1" lang="ja-JP" altLang="en-US" sz="3600" dirty="0">
                <a:latin typeface="03スマートフォントUI"/>
                <a:ea typeface="03スマートフォントUI"/>
                <a:cs typeface="03スマートフォントUI"/>
              </a:endParaRPr>
            </a:p>
          </p:txBody>
        </p:sp>
      </p:grpSp>
      <p:grpSp>
        <p:nvGrpSpPr>
          <p:cNvPr id="5" name="図形グループ 4"/>
          <p:cNvGrpSpPr/>
          <p:nvPr/>
        </p:nvGrpSpPr>
        <p:grpSpPr>
          <a:xfrm>
            <a:off x="9288941" y="759751"/>
            <a:ext cx="3754935" cy="900681"/>
            <a:chOff x="-4872574" y="5346230"/>
            <a:chExt cx="3754935" cy="900681"/>
          </a:xfrm>
        </p:grpSpPr>
        <p:sp>
          <p:nvSpPr>
            <p:cNvPr id="6" name="角丸四角形 5"/>
            <p:cNvSpPr/>
            <p:nvPr/>
          </p:nvSpPr>
          <p:spPr>
            <a:xfrm>
              <a:off x="-4872574" y="5346230"/>
              <a:ext cx="3754935" cy="900681"/>
            </a:xfrm>
            <a:prstGeom prst="roundRect">
              <a:avLst/>
            </a:prstGeom>
            <a:solidFill>
              <a:schemeClr val="bg1">
                <a:alpha val="23000"/>
              </a:schemeClr>
            </a:solidFill>
            <a:ln>
              <a:noFill/>
            </a:ln>
            <a:effectLst>
              <a:glow rad="152400">
                <a:schemeClr val="bg1">
                  <a:alpha val="61000"/>
                </a:schemeClr>
              </a:glow>
              <a:outerShdw blurRad="40000" dist="23000" dir="5400000" rotWithShape="0">
                <a:srgbClr val="000000">
                  <a:alpha val="35000"/>
                </a:srgbClr>
              </a:outerShdw>
              <a:softEdge rad="3683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 name="テキスト ボックス 6"/>
            <p:cNvSpPr txBox="1"/>
            <p:nvPr/>
          </p:nvSpPr>
          <p:spPr>
            <a:xfrm>
              <a:off x="-4365492" y="5460236"/>
              <a:ext cx="2783376" cy="646331"/>
            </a:xfrm>
            <a:prstGeom prst="rect">
              <a:avLst/>
            </a:prstGeom>
            <a:noFill/>
            <a:effectLst/>
          </p:spPr>
          <p:txBody>
            <a:bodyPr wrap="none" rtlCol="0">
              <a:spAutoFit/>
            </a:bodyPr>
            <a:lstStyle/>
            <a:p>
              <a:pPr algn="r"/>
              <a:r>
                <a:rPr kumimoji="1" lang="en-US" altLang="ja-JP" sz="3600" dirty="0" smtClean="0">
                  <a:latin typeface="03スマートフォントUI"/>
                  <a:ea typeface="03スマートフォントUI"/>
                  <a:cs typeface="03スマートフォントUI"/>
                </a:rPr>
                <a:t>Golden Ball</a:t>
              </a:r>
              <a:endParaRPr kumimoji="1" lang="ja-JP" altLang="en-US" sz="3600" dirty="0">
                <a:latin typeface="03スマートフォントUI"/>
                <a:ea typeface="03スマートフォントUI"/>
                <a:cs typeface="03スマートフォントUI"/>
              </a:endParaRPr>
            </a:p>
          </p:txBody>
        </p:sp>
      </p:grpSp>
      <p:grpSp>
        <p:nvGrpSpPr>
          <p:cNvPr id="8" name="図形グループ 7"/>
          <p:cNvGrpSpPr/>
          <p:nvPr/>
        </p:nvGrpSpPr>
        <p:grpSpPr>
          <a:xfrm>
            <a:off x="9288941" y="2150499"/>
            <a:ext cx="3754935" cy="900681"/>
            <a:chOff x="-4872574" y="5346230"/>
            <a:chExt cx="3754935" cy="900681"/>
          </a:xfrm>
        </p:grpSpPr>
        <p:sp>
          <p:nvSpPr>
            <p:cNvPr id="9" name="角丸四角形 8"/>
            <p:cNvSpPr/>
            <p:nvPr/>
          </p:nvSpPr>
          <p:spPr>
            <a:xfrm>
              <a:off x="-4872574" y="5346230"/>
              <a:ext cx="3754935" cy="900681"/>
            </a:xfrm>
            <a:prstGeom prst="roundRect">
              <a:avLst/>
            </a:prstGeom>
            <a:solidFill>
              <a:schemeClr val="bg1">
                <a:alpha val="23000"/>
              </a:schemeClr>
            </a:solidFill>
            <a:ln>
              <a:noFill/>
            </a:ln>
            <a:effectLst>
              <a:glow rad="152400">
                <a:schemeClr val="bg1">
                  <a:alpha val="61000"/>
                </a:schemeClr>
              </a:glow>
              <a:outerShdw blurRad="40000" dist="23000" dir="5400000" rotWithShape="0">
                <a:srgbClr val="000000">
                  <a:alpha val="35000"/>
                </a:srgbClr>
              </a:outerShdw>
              <a:softEdge rad="3683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 name="テキスト ボックス 9"/>
            <p:cNvSpPr txBox="1"/>
            <p:nvPr/>
          </p:nvSpPr>
          <p:spPr>
            <a:xfrm>
              <a:off x="-3693599" y="5460236"/>
              <a:ext cx="1403461" cy="646331"/>
            </a:xfrm>
            <a:prstGeom prst="rect">
              <a:avLst/>
            </a:prstGeom>
            <a:noFill/>
            <a:effectLst/>
          </p:spPr>
          <p:txBody>
            <a:bodyPr wrap="none" rtlCol="0">
              <a:spAutoFit/>
            </a:bodyPr>
            <a:lstStyle/>
            <a:p>
              <a:pPr algn="r"/>
              <a:r>
                <a:rPr kumimoji="1" lang="en-US" altLang="ja-JP" sz="3600" dirty="0" smtClean="0">
                  <a:latin typeface="03スマートフォントUI"/>
                  <a:ea typeface="03スマートフォントUI"/>
                  <a:cs typeface="03スマートフォントUI"/>
                </a:rPr>
                <a:t>Mode</a:t>
              </a:r>
              <a:endParaRPr kumimoji="1" lang="ja-JP" altLang="en-US" sz="3600" dirty="0">
                <a:latin typeface="03スマートフォントUI"/>
                <a:ea typeface="03スマートフォントUI"/>
                <a:cs typeface="03スマートフォントUI"/>
              </a:endParaRPr>
            </a:p>
          </p:txBody>
        </p:sp>
      </p:grpSp>
      <p:grpSp>
        <p:nvGrpSpPr>
          <p:cNvPr id="11" name="図形グループ 10"/>
          <p:cNvGrpSpPr/>
          <p:nvPr/>
        </p:nvGrpSpPr>
        <p:grpSpPr>
          <a:xfrm>
            <a:off x="9288941" y="3601714"/>
            <a:ext cx="3754935" cy="900681"/>
            <a:chOff x="-4872574" y="5346230"/>
            <a:chExt cx="3754935" cy="900681"/>
          </a:xfrm>
        </p:grpSpPr>
        <p:sp>
          <p:nvSpPr>
            <p:cNvPr id="12" name="角丸四角形 11"/>
            <p:cNvSpPr/>
            <p:nvPr/>
          </p:nvSpPr>
          <p:spPr>
            <a:xfrm>
              <a:off x="-4872574" y="5346230"/>
              <a:ext cx="3754935" cy="900681"/>
            </a:xfrm>
            <a:prstGeom prst="roundRect">
              <a:avLst/>
            </a:prstGeom>
            <a:solidFill>
              <a:schemeClr val="bg1">
                <a:alpha val="23000"/>
              </a:schemeClr>
            </a:solidFill>
            <a:ln>
              <a:noFill/>
            </a:ln>
            <a:effectLst>
              <a:glow rad="152400">
                <a:schemeClr val="bg1">
                  <a:alpha val="61000"/>
                </a:schemeClr>
              </a:glow>
              <a:outerShdw blurRad="40000" dist="23000" dir="5400000" rotWithShape="0">
                <a:srgbClr val="000000">
                  <a:alpha val="35000"/>
                </a:srgbClr>
              </a:outerShdw>
              <a:softEdge rad="3683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 name="テキスト ボックス 12"/>
            <p:cNvSpPr txBox="1"/>
            <p:nvPr/>
          </p:nvSpPr>
          <p:spPr>
            <a:xfrm>
              <a:off x="-4591242" y="5460236"/>
              <a:ext cx="3204415" cy="646331"/>
            </a:xfrm>
            <a:prstGeom prst="rect">
              <a:avLst/>
            </a:prstGeom>
            <a:noFill/>
            <a:effectLst/>
          </p:spPr>
          <p:txBody>
            <a:bodyPr wrap="none" rtlCol="0">
              <a:spAutoFit/>
            </a:bodyPr>
            <a:lstStyle/>
            <a:p>
              <a:pPr algn="r"/>
              <a:r>
                <a:rPr kumimoji="1" lang="en-US" altLang="ja-JP" sz="3600" dirty="0" smtClean="0">
                  <a:latin typeface="03スマートフォントUI"/>
                  <a:ea typeface="03スマートフォントUI"/>
                  <a:cs typeface="03スマートフォントUI"/>
                </a:rPr>
                <a:t>Combo Score</a:t>
              </a:r>
              <a:endParaRPr kumimoji="1" lang="ja-JP" altLang="en-US" sz="3600" dirty="0">
                <a:latin typeface="03スマートフォントUI"/>
                <a:ea typeface="03スマートフォントUI"/>
                <a:cs typeface="03スマートフォントUI"/>
              </a:endParaRPr>
            </a:p>
          </p:txBody>
        </p:sp>
      </p:grpSp>
      <p:grpSp>
        <p:nvGrpSpPr>
          <p:cNvPr id="14" name="図形グループ 13"/>
          <p:cNvGrpSpPr/>
          <p:nvPr/>
        </p:nvGrpSpPr>
        <p:grpSpPr>
          <a:xfrm>
            <a:off x="9288941" y="4952151"/>
            <a:ext cx="3754935" cy="900681"/>
            <a:chOff x="-4872574" y="5346230"/>
            <a:chExt cx="3754935" cy="900681"/>
          </a:xfrm>
        </p:grpSpPr>
        <p:sp>
          <p:nvSpPr>
            <p:cNvPr id="15" name="角丸四角形 14"/>
            <p:cNvSpPr/>
            <p:nvPr/>
          </p:nvSpPr>
          <p:spPr>
            <a:xfrm>
              <a:off x="-4872574" y="5346230"/>
              <a:ext cx="3754935" cy="900681"/>
            </a:xfrm>
            <a:prstGeom prst="roundRect">
              <a:avLst/>
            </a:prstGeom>
            <a:solidFill>
              <a:schemeClr val="bg1">
                <a:alpha val="23000"/>
              </a:schemeClr>
            </a:solidFill>
            <a:ln>
              <a:noFill/>
            </a:ln>
            <a:effectLst>
              <a:glow rad="152400">
                <a:schemeClr val="bg1">
                  <a:alpha val="61000"/>
                </a:schemeClr>
              </a:glow>
              <a:outerShdw blurRad="40000" dist="23000" dir="5400000" rotWithShape="0">
                <a:srgbClr val="000000">
                  <a:alpha val="35000"/>
                </a:srgbClr>
              </a:outerShdw>
              <a:softEdge rad="3683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 name="テキスト ボックス 15"/>
            <p:cNvSpPr txBox="1"/>
            <p:nvPr/>
          </p:nvSpPr>
          <p:spPr>
            <a:xfrm>
              <a:off x="-4769457" y="5460236"/>
              <a:ext cx="3564052" cy="646331"/>
            </a:xfrm>
            <a:prstGeom prst="rect">
              <a:avLst/>
            </a:prstGeom>
            <a:noFill/>
            <a:effectLst/>
          </p:spPr>
          <p:txBody>
            <a:bodyPr wrap="none" rtlCol="0">
              <a:spAutoFit/>
            </a:bodyPr>
            <a:lstStyle/>
            <a:p>
              <a:pPr algn="r"/>
              <a:r>
                <a:rPr kumimoji="1" lang="en-US" altLang="ja-JP" sz="3600" dirty="0" smtClean="0">
                  <a:latin typeface="03スマートフォントUI"/>
                  <a:ea typeface="03スマートフォントUI"/>
                  <a:cs typeface="03スマートフォントUI"/>
                </a:rPr>
                <a:t>Bluetooth Play</a:t>
              </a:r>
              <a:endParaRPr kumimoji="1" lang="ja-JP" altLang="en-US" sz="3600" dirty="0">
                <a:latin typeface="03スマートフォントUI"/>
                <a:ea typeface="03スマートフォントUI"/>
                <a:cs typeface="03スマートフォントUI"/>
              </a:endParaRPr>
            </a:p>
          </p:txBody>
        </p:sp>
      </p:grpSp>
      <p:sp>
        <p:nvSpPr>
          <p:cNvPr id="17" name="正方形/長方形 16"/>
          <p:cNvSpPr/>
          <p:nvPr/>
        </p:nvSpPr>
        <p:spPr>
          <a:xfrm>
            <a:off x="1718555" y="643225"/>
            <a:ext cx="3934827" cy="5885313"/>
          </a:xfrm>
          <a:prstGeom prst="rect">
            <a:avLst/>
          </a:prstGeom>
          <a:solidFill>
            <a:schemeClr val="tx1">
              <a:alpha val="7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20" name="図形グループ 19"/>
          <p:cNvGrpSpPr/>
          <p:nvPr/>
        </p:nvGrpSpPr>
        <p:grpSpPr>
          <a:xfrm>
            <a:off x="6752802" y="1229502"/>
            <a:ext cx="1068354" cy="1035003"/>
            <a:chOff x="6752802" y="1229502"/>
            <a:chExt cx="1068354" cy="1035003"/>
          </a:xfrm>
        </p:grpSpPr>
        <p:sp>
          <p:nvSpPr>
            <p:cNvPr id="18" name="円/楕円 17"/>
            <p:cNvSpPr/>
            <p:nvPr/>
          </p:nvSpPr>
          <p:spPr>
            <a:xfrm>
              <a:off x="6752802" y="1229502"/>
              <a:ext cx="1068354" cy="1035003"/>
            </a:xfrm>
            <a:prstGeom prst="ellipse">
              <a:avLst/>
            </a:prstGeom>
            <a:solidFill>
              <a:srgbClr val="FF3E38"/>
            </a:solidFill>
            <a:ln>
              <a:no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 name="乗算記号 18"/>
            <p:cNvSpPr/>
            <p:nvPr/>
          </p:nvSpPr>
          <p:spPr>
            <a:xfrm>
              <a:off x="6840524" y="1292284"/>
              <a:ext cx="900000" cy="900000"/>
            </a:xfrm>
            <a:prstGeom prst="mathMultiply">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1" name="図形グループ 20"/>
          <p:cNvGrpSpPr/>
          <p:nvPr/>
        </p:nvGrpSpPr>
        <p:grpSpPr>
          <a:xfrm>
            <a:off x="6288595" y="3742934"/>
            <a:ext cx="2238566" cy="1863865"/>
            <a:chOff x="7992216" y="1307603"/>
            <a:chExt cx="2238566" cy="1863865"/>
          </a:xfrm>
        </p:grpSpPr>
        <p:grpSp>
          <p:nvGrpSpPr>
            <p:cNvPr id="22" name="図形グループ 21"/>
            <p:cNvGrpSpPr/>
            <p:nvPr/>
          </p:nvGrpSpPr>
          <p:grpSpPr>
            <a:xfrm>
              <a:off x="7992216" y="1347801"/>
              <a:ext cx="2238566" cy="1823667"/>
              <a:chOff x="7992216" y="1347801"/>
              <a:chExt cx="2238566" cy="1823667"/>
            </a:xfrm>
          </p:grpSpPr>
          <p:sp>
            <p:nvSpPr>
              <p:cNvPr id="25" name="正方形/長方形 24"/>
              <p:cNvSpPr/>
              <p:nvPr/>
            </p:nvSpPr>
            <p:spPr>
              <a:xfrm>
                <a:off x="7992216" y="1347801"/>
                <a:ext cx="2238566" cy="299593"/>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26" name="図形グループ 25"/>
              <p:cNvGrpSpPr/>
              <p:nvPr/>
            </p:nvGrpSpPr>
            <p:grpSpPr>
              <a:xfrm>
                <a:off x="7992216" y="1659406"/>
                <a:ext cx="2238566" cy="1484094"/>
                <a:chOff x="7992216" y="1659406"/>
                <a:chExt cx="3888000" cy="1484094"/>
              </a:xfrm>
            </p:grpSpPr>
            <p:sp>
              <p:nvSpPr>
                <p:cNvPr id="37" name="正方形/長方形 36"/>
                <p:cNvSpPr/>
                <p:nvPr/>
              </p:nvSpPr>
              <p:spPr>
                <a:xfrm>
                  <a:off x="7992216" y="1659406"/>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8" name="正方形/長方形 37"/>
                <p:cNvSpPr/>
                <p:nvPr/>
              </p:nvSpPr>
              <p:spPr>
                <a:xfrm>
                  <a:off x="7992216" y="1961892"/>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 name="正方形/長方形 38"/>
                <p:cNvSpPr/>
                <p:nvPr/>
              </p:nvSpPr>
              <p:spPr>
                <a:xfrm>
                  <a:off x="7992216" y="2251655"/>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0" name="正方形/長方形 39"/>
                <p:cNvSpPr/>
                <p:nvPr/>
              </p:nvSpPr>
              <p:spPr>
                <a:xfrm>
                  <a:off x="7992216" y="2549464"/>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1" name="正方形/長方形 40"/>
                <p:cNvSpPr/>
                <p:nvPr/>
              </p:nvSpPr>
              <p:spPr>
                <a:xfrm>
                  <a:off x="7992216" y="2843907"/>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27" name="テキスト ボックス 26"/>
              <p:cNvSpPr txBox="1"/>
              <p:nvPr/>
            </p:nvSpPr>
            <p:spPr>
              <a:xfrm>
                <a:off x="8052173" y="1651222"/>
                <a:ext cx="1127770"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×1</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28" name="テキスト ボックス 27"/>
              <p:cNvSpPr txBox="1"/>
              <p:nvPr/>
            </p:nvSpPr>
            <p:spPr>
              <a:xfrm>
                <a:off x="8036685" y="1955881"/>
                <a:ext cx="1166370"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×2</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29" name="テキスト ボックス 28"/>
              <p:cNvSpPr txBox="1"/>
              <p:nvPr/>
            </p:nvSpPr>
            <p:spPr>
              <a:xfrm>
                <a:off x="8036685" y="2258612"/>
                <a:ext cx="1169243"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×3</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30" name="テキスト ボックス 29"/>
              <p:cNvSpPr txBox="1"/>
              <p:nvPr/>
            </p:nvSpPr>
            <p:spPr>
              <a:xfrm>
                <a:off x="8036685" y="2554094"/>
                <a:ext cx="1168704"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×4</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31" name="テキスト ボックス 30"/>
              <p:cNvSpPr txBox="1"/>
              <p:nvPr/>
            </p:nvSpPr>
            <p:spPr>
              <a:xfrm>
                <a:off x="8018351" y="2845873"/>
                <a:ext cx="1236389"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a:t>
                </a:r>
                <a:r>
                  <a:rPr lang="en-US" altLang="ja-JP" sz="1400" dirty="0" smtClean="0">
                    <a:ln>
                      <a:solidFill>
                        <a:srgbClr val="FF0000"/>
                      </a:solidFill>
                    </a:ln>
                    <a:solidFill>
                      <a:srgbClr val="BA82FF"/>
                    </a:solidFill>
                    <a:latin typeface="01フロップデザイン"/>
                    <a:ea typeface="01フロップデザイン"/>
                    <a:cs typeface="01フロップデザイン"/>
                  </a:rPr>
                  <a:t>Max</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32" name="テキスト ボックス 31"/>
              <p:cNvSpPr txBox="1"/>
              <p:nvPr/>
            </p:nvSpPr>
            <p:spPr>
              <a:xfrm>
                <a:off x="9398094" y="1633229"/>
                <a:ext cx="714246" cy="338554"/>
              </a:xfrm>
              <a:prstGeom prst="rect">
                <a:avLst/>
              </a:prstGeom>
              <a:noFill/>
            </p:spPr>
            <p:txBody>
              <a:bodyPr wrap="none" rtlCol="0">
                <a:spAutoFit/>
              </a:bodyPr>
              <a:lstStyle/>
              <a:p>
                <a:r>
                  <a:rPr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200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33" name="テキスト ボックス 32"/>
              <p:cNvSpPr txBox="1"/>
              <p:nvPr/>
            </p:nvSpPr>
            <p:spPr>
              <a:xfrm>
                <a:off x="9399498" y="1940391"/>
                <a:ext cx="717530" cy="338554"/>
              </a:xfrm>
              <a:prstGeom prst="rect">
                <a:avLst/>
              </a:prstGeom>
              <a:noFill/>
            </p:spPr>
            <p:txBody>
              <a:bodyPr wrap="none" rtlCol="0">
                <a:spAutoFit/>
              </a:bodyPr>
              <a:lstStyle/>
              <a:p>
                <a:r>
                  <a:rPr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300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34" name="テキスト ボックス 33"/>
              <p:cNvSpPr txBox="1"/>
              <p:nvPr/>
            </p:nvSpPr>
            <p:spPr>
              <a:xfrm>
                <a:off x="9411276" y="2222901"/>
                <a:ext cx="716914" cy="338554"/>
              </a:xfrm>
              <a:prstGeom prst="rect">
                <a:avLst/>
              </a:prstGeom>
              <a:noFill/>
            </p:spPr>
            <p:txBody>
              <a:bodyPr wrap="none" rtlCol="0">
                <a:spAutoFit/>
              </a:bodyPr>
              <a:lstStyle/>
              <a:p>
                <a:r>
                  <a:rPr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400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35" name="テキスト ボックス 34"/>
              <p:cNvSpPr txBox="1"/>
              <p:nvPr/>
            </p:nvSpPr>
            <p:spPr>
              <a:xfrm>
                <a:off x="9414221" y="2521378"/>
                <a:ext cx="700704" cy="338554"/>
              </a:xfrm>
              <a:prstGeom prst="rect">
                <a:avLst/>
              </a:prstGeom>
              <a:noFill/>
            </p:spPr>
            <p:txBody>
              <a:bodyPr wrap="none" rtlCol="0">
                <a:spAutoFit/>
              </a:bodyPr>
              <a:lstStyle/>
              <a:p>
                <a:r>
                  <a:rPr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700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36" name="テキスト ボックス 35"/>
              <p:cNvSpPr txBox="1"/>
              <p:nvPr/>
            </p:nvSpPr>
            <p:spPr>
              <a:xfrm>
                <a:off x="9467332" y="2832914"/>
                <a:ext cx="714452" cy="338554"/>
              </a:xfrm>
              <a:prstGeom prst="rect">
                <a:avLst/>
              </a:prstGeom>
              <a:noFill/>
            </p:spPr>
            <p:txBody>
              <a:bodyPr wrap="none" rtlCol="0">
                <a:spAutoFit/>
              </a:bodyPr>
              <a:lstStyle/>
              <a:p>
                <a:r>
                  <a:rPr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1000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grpSp>
        <p:sp>
          <p:nvSpPr>
            <p:cNvPr id="23" name="テキスト ボックス 22"/>
            <p:cNvSpPr txBox="1"/>
            <p:nvPr/>
          </p:nvSpPr>
          <p:spPr>
            <a:xfrm>
              <a:off x="8238812" y="1330021"/>
              <a:ext cx="1236441" cy="338554"/>
            </a:xfrm>
            <a:prstGeom prst="rect">
              <a:avLst/>
            </a:prstGeom>
            <a:noFill/>
          </p:spPr>
          <p:txBody>
            <a:bodyPr wrap="none" rtlCol="0">
              <a:spAutoFit/>
            </a:bodyPr>
            <a:lstStyle/>
            <a:p>
              <a:r>
                <a:rPr lang="en-US" altLang="ja-JP" sz="1600" dirty="0" smtClean="0">
                  <a:latin typeface="01フロップデザイン"/>
                  <a:ea typeface="01フロップデザイン"/>
                  <a:cs typeface="01フロップデザイン"/>
                </a:rPr>
                <a:t>No Combo</a:t>
              </a:r>
              <a:endParaRPr kumimoji="1" lang="ja-JP" altLang="en-US" sz="1600" dirty="0">
                <a:latin typeface="01フロップデザイン"/>
                <a:ea typeface="01フロップデザイン"/>
                <a:cs typeface="01フロップデザイン"/>
              </a:endParaRPr>
            </a:p>
          </p:txBody>
        </p:sp>
        <p:sp>
          <p:nvSpPr>
            <p:cNvPr id="24" name="テキスト ボックス 23"/>
            <p:cNvSpPr txBox="1"/>
            <p:nvPr/>
          </p:nvSpPr>
          <p:spPr>
            <a:xfrm>
              <a:off x="9477892" y="1307603"/>
              <a:ext cx="615399" cy="369332"/>
            </a:xfrm>
            <a:prstGeom prst="rect">
              <a:avLst/>
            </a:prstGeom>
            <a:noFill/>
            <a:ln>
              <a:noFill/>
            </a:ln>
          </p:spPr>
          <p:txBody>
            <a:bodyPr wrap="none" rtlCol="0">
              <a:spAutoFit/>
            </a:bodyPr>
            <a:lstStyle/>
            <a:p>
              <a:r>
                <a:rPr lang="en-US" altLang="ja-JP" dirty="0" smtClean="0">
                  <a:ln>
                    <a:solidFill>
                      <a:schemeClr val="tx1"/>
                    </a:solidFill>
                  </a:ln>
                  <a:solidFill>
                    <a:schemeClr val="bg1"/>
                  </a:solidFill>
                  <a:latin typeface="01フロップデザイン"/>
                  <a:ea typeface="01フロップデザイン"/>
                  <a:cs typeface="01フロップデザイン"/>
                </a:rPr>
                <a:t>100</a:t>
              </a:r>
              <a:endParaRPr kumimoji="1" lang="ja-JP" altLang="en-US" dirty="0">
                <a:ln>
                  <a:solidFill>
                    <a:schemeClr val="tx1"/>
                  </a:solidFill>
                </a:ln>
                <a:solidFill>
                  <a:schemeClr val="bg1"/>
                </a:solidFill>
                <a:latin typeface="01フロップデザイン"/>
                <a:ea typeface="01フロップデザイン"/>
                <a:cs typeface="01フロップデザイン"/>
              </a:endParaRPr>
            </a:p>
          </p:txBody>
        </p:sp>
      </p:grpSp>
      <p:grpSp>
        <p:nvGrpSpPr>
          <p:cNvPr id="64" name="図形グループ 63"/>
          <p:cNvGrpSpPr/>
          <p:nvPr/>
        </p:nvGrpSpPr>
        <p:grpSpPr>
          <a:xfrm>
            <a:off x="-81167" y="3656224"/>
            <a:ext cx="1230345" cy="646534"/>
            <a:chOff x="9081549" y="2184651"/>
            <a:chExt cx="1564429" cy="822092"/>
          </a:xfrm>
        </p:grpSpPr>
        <p:sp>
          <p:nvSpPr>
            <p:cNvPr id="65" name="円/楕円 64"/>
            <p:cNvSpPr/>
            <p:nvPr/>
          </p:nvSpPr>
          <p:spPr>
            <a:xfrm>
              <a:off x="9081549" y="2184651"/>
              <a:ext cx="1564429" cy="822092"/>
            </a:xfrm>
            <a:prstGeom prst="ellipse">
              <a:avLst/>
            </a:prstGeom>
            <a:solidFill>
              <a:schemeClr val="tx1">
                <a:lumMod val="75000"/>
                <a:lumOff val="25000"/>
              </a:schemeClr>
            </a:solidFill>
            <a:ln w="38100" cap="rnd" cmpd="sng">
              <a:solidFill>
                <a:srgbClr val="FF0000">
                  <a:alpha val="40000"/>
                </a:srgb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66" name="テキスト ボックス 65"/>
            <p:cNvSpPr txBox="1"/>
            <p:nvPr/>
          </p:nvSpPr>
          <p:spPr>
            <a:xfrm>
              <a:off x="9592601" y="2357838"/>
              <a:ext cx="723428" cy="369332"/>
            </a:xfrm>
            <a:prstGeom prst="rect">
              <a:avLst/>
            </a:prstGeom>
            <a:noFill/>
          </p:spPr>
          <p:txBody>
            <a:bodyPr wrap="none" rtlCol="0">
              <a:spAutoFit/>
            </a:bodyPr>
            <a:lstStyle/>
            <a:p>
              <a:pPr algn="r"/>
              <a:r>
                <a:rPr kumimoji="1" lang="en-US" altLang="ja-JP" dirty="0" smtClean="0">
                  <a:solidFill>
                    <a:srgbClr val="FF0000"/>
                  </a:solidFill>
                  <a:latin typeface="03スマートフォントUI"/>
                  <a:ea typeface="03スマートフォントUI"/>
                  <a:cs typeface="03スマートフォントUI"/>
                </a:rPr>
                <a:t>Hard</a:t>
              </a:r>
              <a:endParaRPr kumimoji="1" lang="ja-JP" altLang="en-US" dirty="0">
                <a:solidFill>
                  <a:srgbClr val="FF0000"/>
                </a:solidFill>
                <a:latin typeface="03スマートフォントUI"/>
                <a:ea typeface="03スマートフォントUI"/>
                <a:cs typeface="03スマートフォントUI"/>
              </a:endParaRPr>
            </a:p>
          </p:txBody>
        </p:sp>
      </p:grpSp>
      <p:grpSp>
        <p:nvGrpSpPr>
          <p:cNvPr id="67" name="図形グループ 66"/>
          <p:cNvGrpSpPr/>
          <p:nvPr/>
        </p:nvGrpSpPr>
        <p:grpSpPr>
          <a:xfrm>
            <a:off x="-1731081" y="1609486"/>
            <a:ext cx="1230345" cy="646534"/>
            <a:chOff x="9081549" y="2184651"/>
            <a:chExt cx="1564429" cy="822092"/>
          </a:xfrm>
        </p:grpSpPr>
        <p:sp>
          <p:nvSpPr>
            <p:cNvPr id="68" name="円/楕円 67"/>
            <p:cNvSpPr/>
            <p:nvPr/>
          </p:nvSpPr>
          <p:spPr>
            <a:xfrm>
              <a:off x="9081549" y="2184651"/>
              <a:ext cx="1564429" cy="822092"/>
            </a:xfrm>
            <a:prstGeom prst="ellipse">
              <a:avLst/>
            </a:prstGeom>
            <a:solidFill>
              <a:schemeClr val="tx1">
                <a:lumMod val="75000"/>
                <a:lumOff val="25000"/>
              </a:schemeClr>
            </a:solidFill>
            <a:ln w="38100" cap="rnd" cmpd="sng">
              <a:solidFill>
                <a:srgbClr val="008000">
                  <a:alpha val="40000"/>
                </a:srgb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69" name="テキスト ボックス 68"/>
            <p:cNvSpPr txBox="1"/>
            <p:nvPr/>
          </p:nvSpPr>
          <p:spPr>
            <a:xfrm>
              <a:off x="9525727" y="2357838"/>
              <a:ext cx="993502" cy="369332"/>
            </a:xfrm>
            <a:prstGeom prst="rect">
              <a:avLst/>
            </a:prstGeom>
            <a:noFill/>
          </p:spPr>
          <p:txBody>
            <a:bodyPr wrap="none" rtlCol="0">
              <a:spAutoFit/>
            </a:bodyPr>
            <a:lstStyle/>
            <a:p>
              <a:pPr algn="r"/>
              <a:r>
                <a:rPr kumimoji="1" lang="en-US" altLang="ja-JP" dirty="0" smtClean="0">
                  <a:solidFill>
                    <a:schemeClr val="accent3"/>
                  </a:solidFill>
                  <a:latin typeface="03スマートフォントUI"/>
                  <a:ea typeface="03スマートフォントUI"/>
                  <a:cs typeface="03スマートフォントUI"/>
                </a:rPr>
                <a:t>Normal</a:t>
              </a:r>
              <a:endParaRPr kumimoji="1" lang="ja-JP" altLang="en-US" dirty="0">
                <a:solidFill>
                  <a:schemeClr val="accent3"/>
                </a:solidFill>
                <a:latin typeface="03スマートフォントUI"/>
                <a:ea typeface="03スマートフォントUI"/>
                <a:cs typeface="03スマートフォントUI"/>
              </a:endParaRPr>
            </a:p>
          </p:txBody>
        </p:sp>
      </p:grpSp>
      <p:grpSp>
        <p:nvGrpSpPr>
          <p:cNvPr id="71" name="図形グループ 70"/>
          <p:cNvGrpSpPr/>
          <p:nvPr/>
        </p:nvGrpSpPr>
        <p:grpSpPr>
          <a:xfrm>
            <a:off x="-4057512" y="2693399"/>
            <a:ext cx="3556776" cy="1375162"/>
            <a:chOff x="-4057512" y="2693399"/>
            <a:chExt cx="3556776" cy="1375162"/>
          </a:xfrm>
        </p:grpSpPr>
        <p:sp>
          <p:nvSpPr>
            <p:cNvPr id="63" name="正方形/長方形 62"/>
            <p:cNvSpPr/>
            <p:nvPr/>
          </p:nvSpPr>
          <p:spPr>
            <a:xfrm>
              <a:off x="-4057512" y="2693399"/>
              <a:ext cx="3553572" cy="1375162"/>
            </a:xfrm>
            <a:prstGeom prst="rect">
              <a:avLst/>
            </a:prstGeom>
            <a:solidFill>
              <a:srgbClr val="1F9FC6">
                <a:alpha val="8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0" name="テキスト ボックス 69"/>
            <p:cNvSpPr txBox="1"/>
            <p:nvPr/>
          </p:nvSpPr>
          <p:spPr>
            <a:xfrm>
              <a:off x="-3708998" y="2742316"/>
              <a:ext cx="3208262" cy="461665"/>
            </a:xfrm>
            <a:prstGeom prst="rect">
              <a:avLst/>
            </a:prstGeom>
            <a:noFill/>
          </p:spPr>
          <p:txBody>
            <a:bodyPr wrap="none" rtlCol="0">
              <a:spAutoFit/>
            </a:bodyPr>
            <a:lstStyle/>
            <a:p>
              <a:r>
                <a:rPr lang="en-US" altLang="ja-JP" sz="2400" dirty="0" smtClean="0">
                  <a:solidFill>
                    <a:schemeClr val="bg1"/>
                  </a:solidFill>
                  <a:latin typeface="03スマートフォントUI"/>
                  <a:ea typeface="03スマートフォントUI"/>
                  <a:cs typeface="03スマートフォントUI"/>
                </a:rPr>
                <a:t>Please select mode</a:t>
              </a:r>
              <a:endParaRPr kumimoji="1" lang="ja-JP" altLang="en-US" sz="2400" dirty="0">
                <a:solidFill>
                  <a:schemeClr val="bg1"/>
                </a:solidFill>
                <a:latin typeface="03スマートフォントUI"/>
                <a:ea typeface="03スマートフォントUI"/>
                <a:cs typeface="03スマートフォントUI"/>
              </a:endParaRPr>
            </a:p>
          </p:txBody>
        </p:sp>
      </p:grpSp>
      <p:grpSp>
        <p:nvGrpSpPr>
          <p:cNvPr id="51" name="図形グループ 50"/>
          <p:cNvGrpSpPr/>
          <p:nvPr/>
        </p:nvGrpSpPr>
        <p:grpSpPr>
          <a:xfrm>
            <a:off x="13487047" y="-516769"/>
            <a:ext cx="3754935" cy="900681"/>
            <a:chOff x="-4872574" y="5346230"/>
            <a:chExt cx="3754935" cy="900681"/>
          </a:xfrm>
        </p:grpSpPr>
        <p:sp>
          <p:nvSpPr>
            <p:cNvPr id="52" name="角丸四角形 51"/>
            <p:cNvSpPr/>
            <p:nvPr/>
          </p:nvSpPr>
          <p:spPr>
            <a:xfrm>
              <a:off x="-4872574" y="5346230"/>
              <a:ext cx="3754935" cy="900681"/>
            </a:xfrm>
            <a:prstGeom prst="roundRect">
              <a:avLst/>
            </a:prstGeom>
            <a:solidFill>
              <a:schemeClr val="bg1">
                <a:alpha val="23000"/>
              </a:schemeClr>
            </a:solidFill>
            <a:ln>
              <a:noFill/>
            </a:ln>
            <a:effectLst>
              <a:glow rad="152400">
                <a:schemeClr val="bg1">
                  <a:alpha val="61000"/>
                </a:schemeClr>
              </a:glow>
              <a:outerShdw blurRad="40000" dist="23000" dir="5400000" rotWithShape="0">
                <a:srgbClr val="000000">
                  <a:alpha val="35000"/>
                </a:srgbClr>
              </a:outerShdw>
              <a:softEdge rad="3683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 name="テキスト ボックス 52"/>
            <p:cNvSpPr txBox="1"/>
            <p:nvPr/>
          </p:nvSpPr>
          <p:spPr>
            <a:xfrm>
              <a:off x="-4330839" y="5413202"/>
              <a:ext cx="2722248" cy="707886"/>
            </a:xfrm>
            <a:prstGeom prst="rect">
              <a:avLst/>
            </a:prstGeom>
            <a:noFill/>
            <a:effectLst/>
          </p:spPr>
          <p:txBody>
            <a:bodyPr wrap="none" rtlCol="0">
              <a:spAutoFit/>
            </a:bodyPr>
            <a:lstStyle/>
            <a:p>
              <a:pPr algn="r"/>
              <a:r>
                <a:rPr lang="en-US" altLang="ja-JP" sz="4000" dirty="0">
                  <a:latin typeface="ＤＦＰ太丸ゴシック体"/>
                  <a:ea typeface="ＤＦＰ太丸ゴシック体"/>
                  <a:cs typeface="ＤＦＰ太丸ゴシック体"/>
                </a:rPr>
                <a:t>H</a:t>
              </a:r>
              <a:r>
                <a:rPr kumimoji="1" lang="en-US" altLang="ja-JP" sz="4000" dirty="0" smtClean="0">
                  <a:latin typeface="Ubuntu-Title"/>
                  <a:ea typeface="03スマートフォントUI"/>
                  <a:cs typeface="Ubuntu-Title"/>
                </a:rPr>
                <a:t>ow to play</a:t>
              </a:r>
              <a:endParaRPr kumimoji="1" lang="ja-JP" altLang="en-US" sz="4000" dirty="0">
                <a:latin typeface="Ubuntu-Title"/>
                <a:ea typeface="03スマートフォントUI"/>
                <a:cs typeface="Ubuntu-Title"/>
              </a:endParaRPr>
            </a:p>
          </p:txBody>
        </p:sp>
      </p:grpSp>
      <p:grpSp>
        <p:nvGrpSpPr>
          <p:cNvPr id="54" name="図形グループ 53"/>
          <p:cNvGrpSpPr/>
          <p:nvPr/>
        </p:nvGrpSpPr>
        <p:grpSpPr>
          <a:xfrm>
            <a:off x="13487047" y="641647"/>
            <a:ext cx="3754935" cy="900681"/>
            <a:chOff x="-4872574" y="5346230"/>
            <a:chExt cx="3754935" cy="900681"/>
          </a:xfrm>
        </p:grpSpPr>
        <p:sp>
          <p:nvSpPr>
            <p:cNvPr id="55" name="角丸四角形 54"/>
            <p:cNvSpPr/>
            <p:nvPr/>
          </p:nvSpPr>
          <p:spPr>
            <a:xfrm>
              <a:off x="-4872574" y="5346230"/>
              <a:ext cx="3754935" cy="900681"/>
            </a:xfrm>
            <a:prstGeom prst="roundRect">
              <a:avLst/>
            </a:prstGeom>
            <a:solidFill>
              <a:schemeClr val="bg1">
                <a:alpha val="23000"/>
              </a:schemeClr>
            </a:solidFill>
            <a:ln>
              <a:noFill/>
            </a:ln>
            <a:effectLst>
              <a:glow rad="152400">
                <a:schemeClr val="bg1">
                  <a:alpha val="61000"/>
                </a:schemeClr>
              </a:glow>
              <a:outerShdw blurRad="40000" dist="23000" dir="5400000" rotWithShape="0">
                <a:srgbClr val="000000">
                  <a:alpha val="35000"/>
                </a:srgbClr>
              </a:outerShdw>
              <a:softEdge rad="3683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6" name="テキスト ボックス 55"/>
            <p:cNvSpPr txBox="1"/>
            <p:nvPr/>
          </p:nvSpPr>
          <p:spPr>
            <a:xfrm>
              <a:off x="-4284127" y="5436719"/>
              <a:ext cx="2631445" cy="707886"/>
            </a:xfrm>
            <a:prstGeom prst="rect">
              <a:avLst/>
            </a:prstGeom>
            <a:noFill/>
            <a:effectLst/>
          </p:spPr>
          <p:txBody>
            <a:bodyPr wrap="none" rtlCol="0">
              <a:spAutoFit/>
            </a:bodyPr>
            <a:lstStyle/>
            <a:p>
              <a:pPr algn="r"/>
              <a:r>
                <a:rPr kumimoji="1" lang="en-US" altLang="ja-JP" sz="4000" dirty="0" smtClean="0">
                  <a:latin typeface="ＤＦＰ太丸ゴシック体"/>
                  <a:ea typeface="ＤＦＰ太丸ゴシック体"/>
                  <a:cs typeface="ＤＦＰ太丸ゴシック体"/>
                </a:rPr>
                <a:t>G</a:t>
              </a:r>
              <a:r>
                <a:rPr kumimoji="1" lang="en-US" altLang="ja-JP" sz="4000" dirty="0" smtClean="0">
                  <a:latin typeface="Ubuntu-Title"/>
                  <a:ea typeface="03スマートフォントUI"/>
                  <a:cs typeface="Ubuntu-Title"/>
                </a:rPr>
                <a:t>olden </a:t>
              </a:r>
              <a:r>
                <a:rPr kumimoji="1" lang="en-US" altLang="ja-JP" sz="4000" dirty="0" smtClean="0">
                  <a:latin typeface="ＤＦＰ太丸ゴシック体"/>
                  <a:ea typeface="ＤＦＰ太丸ゴシック体"/>
                  <a:cs typeface="ＤＦＰ太丸ゴシック体"/>
                </a:rPr>
                <a:t>B</a:t>
              </a:r>
              <a:r>
                <a:rPr kumimoji="1" lang="en-US" altLang="ja-JP" sz="4000" dirty="0" smtClean="0">
                  <a:latin typeface="Ubuntu-Title"/>
                  <a:ea typeface="03スマートフォントUI"/>
                  <a:cs typeface="Ubuntu-Title"/>
                </a:rPr>
                <a:t>all</a:t>
              </a:r>
              <a:endParaRPr kumimoji="1" lang="ja-JP" altLang="en-US" sz="4000" dirty="0">
                <a:latin typeface="Ubuntu-Title"/>
                <a:ea typeface="03スマートフォントUI"/>
                <a:cs typeface="Ubuntu-Title"/>
              </a:endParaRPr>
            </a:p>
          </p:txBody>
        </p:sp>
      </p:grpSp>
      <p:grpSp>
        <p:nvGrpSpPr>
          <p:cNvPr id="57" name="図形グループ 56"/>
          <p:cNvGrpSpPr/>
          <p:nvPr/>
        </p:nvGrpSpPr>
        <p:grpSpPr>
          <a:xfrm>
            <a:off x="13487047" y="2032395"/>
            <a:ext cx="3754935" cy="900681"/>
            <a:chOff x="-4872574" y="5346230"/>
            <a:chExt cx="3754935" cy="900681"/>
          </a:xfrm>
        </p:grpSpPr>
        <p:sp>
          <p:nvSpPr>
            <p:cNvPr id="58" name="角丸四角形 57"/>
            <p:cNvSpPr/>
            <p:nvPr/>
          </p:nvSpPr>
          <p:spPr>
            <a:xfrm>
              <a:off x="-4872574" y="5346230"/>
              <a:ext cx="3754935" cy="900681"/>
            </a:xfrm>
            <a:prstGeom prst="roundRect">
              <a:avLst/>
            </a:prstGeom>
            <a:solidFill>
              <a:schemeClr val="bg1">
                <a:alpha val="23000"/>
              </a:schemeClr>
            </a:solidFill>
            <a:ln>
              <a:noFill/>
            </a:ln>
            <a:effectLst>
              <a:glow rad="152400">
                <a:schemeClr val="bg1">
                  <a:alpha val="61000"/>
                </a:schemeClr>
              </a:glow>
              <a:outerShdw blurRad="40000" dist="23000" dir="5400000" rotWithShape="0">
                <a:srgbClr val="000000">
                  <a:alpha val="35000"/>
                </a:srgbClr>
              </a:outerShdw>
              <a:softEdge rad="3683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9" name="テキスト ボックス 58"/>
            <p:cNvSpPr txBox="1"/>
            <p:nvPr/>
          </p:nvSpPr>
          <p:spPr>
            <a:xfrm>
              <a:off x="-3610128" y="5436719"/>
              <a:ext cx="1272946" cy="707886"/>
            </a:xfrm>
            <a:prstGeom prst="rect">
              <a:avLst/>
            </a:prstGeom>
            <a:noFill/>
            <a:effectLst/>
          </p:spPr>
          <p:txBody>
            <a:bodyPr wrap="none" rtlCol="0">
              <a:spAutoFit/>
            </a:bodyPr>
            <a:lstStyle/>
            <a:p>
              <a:pPr algn="r"/>
              <a:r>
                <a:rPr kumimoji="1" lang="en-US" altLang="ja-JP" sz="4000" dirty="0" smtClean="0">
                  <a:latin typeface="ＤＦＰ太丸ゴシック体"/>
                  <a:ea typeface="ＤＦＰ太丸ゴシック体"/>
                  <a:cs typeface="ＤＦＰ太丸ゴシック体"/>
                </a:rPr>
                <a:t>M</a:t>
              </a:r>
              <a:r>
                <a:rPr kumimoji="1" lang="en-US" altLang="ja-JP" sz="3600" dirty="0" smtClean="0">
                  <a:latin typeface="Ubuntu-Title"/>
                  <a:ea typeface="03スマートフォントUI"/>
                  <a:cs typeface="Ubuntu-Title"/>
                </a:rPr>
                <a:t>ode</a:t>
              </a:r>
              <a:endParaRPr kumimoji="1" lang="ja-JP" altLang="en-US" sz="3600" dirty="0">
                <a:latin typeface="Ubuntu-Title"/>
                <a:ea typeface="03スマートフォントUI"/>
                <a:cs typeface="Ubuntu-Title"/>
              </a:endParaRPr>
            </a:p>
          </p:txBody>
        </p:sp>
      </p:grpSp>
      <p:grpSp>
        <p:nvGrpSpPr>
          <p:cNvPr id="60" name="図形グループ 59"/>
          <p:cNvGrpSpPr/>
          <p:nvPr/>
        </p:nvGrpSpPr>
        <p:grpSpPr>
          <a:xfrm>
            <a:off x="13487047" y="3483610"/>
            <a:ext cx="3754935" cy="900681"/>
            <a:chOff x="-4872574" y="5346230"/>
            <a:chExt cx="3754935" cy="900681"/>
          </a:xfrm>
        </p:grpSpPr>
        <p:sp>
          <p:nvSpPr>
            <p:cNvPr id="61" name="角丸四角形 60"/>
            <p:cNvSpPr/>
            <p:nvPr/>
          </p:nvSpPr>
          <p:spPr>
            <a:xfrm>
              <a:off x="-4872574" y="5346230"/>
              <a:ext cx="3754935" cy="900681"/>
            </a:xfrm>
            <a:prstGeom prst="roundRect">
              <a:avLst/>
            </a:prstGeom>
            <a:solidFill>
              <a:schemeClr val="bg1">
                <a:alpha val="23000"/>
              </a:schemeClr>
            </a:solidFill>
            <a:ln>
              <a:noFill/>
            </a:ln>
            <a:effectLst>
              <a:glow rad="152400">
                <a:schemeClr val="bg1">
                  <a:alpha val="61000"/>
                </a:schemeClr>
              </a:glow>
              <a:outerShdw blurRad="40000" dist="23000" dir="5400000" rotWithShape="0">
                <a:srgbClr val="000000">
                  <a:alpha val="35000"/>
                </a:srgbClr>
              </a:outerShdw>
              <a:softEdge rad="3683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 name="テキスト ボックス 61"/>
            <p:cNvSpPr txBox="1"/>
            <p:nvPr/>
          </p:nvSpPr>
          <p:spPr>
            <a:xfrm>
              <a:off x="-4544941" y="5436719"/>
              <a:ext cx="3111070" cy="707886"/>
            </a:xfrm>
            <a:prstGeom prst="rect">
              <a:avLst/>
            </a:prstGeom>
            <a:noFill/>
            <a:effectLst/>
          </p:spPr>
          <p:txBody>
            <a:bodyPr wrap="none" rtlCol="0">
              <a:spAutoFit/>
            </a:bodyPr>
            <a:lstStyle/>
            <a:p>
              <a:pPr algn="r"/>
              <a:r>
                <a:rPr lang="en-US" altLang="ja-JP" sz="4000" dirty="0">
                  <a:latin typeface="ＤＦＰ太丸ゴシック体"/>
                  <a:ea typeface="ＤＦＰ太丸ゴシック体"/>
                  <a:cs typeface="ＤＦＰ太丸ゴシック体"/>
                </a:rPr>
                <a:t>C</a:t>
              </a:r>
              <a:r>
                <a:rPr kumimoji="1" lang="en-US" altLang="ja-JP" sz="4000" dirty="0" smtClean="0">
                  <a:latin typeface="Ubuntu-Title"/>
                  <a:ea typeface="03スマートフォントUI"/>
                  <a:cs typeface="Ubuntu-Title"/>
                </a:rPr>
                <a:t>ombo </a:t>
              </a:r>
              <a:r>
                <a:rPr kumimoji="1" lang="en-US" altLang="ja-JP" sz="4000" dirty="0" smtClean="0">
                  <a:latin typeface="ＤＦＰ太丸ゴシック体"/>
                  <a:ea typeface="ＤＦＰ太丸ゴシック体"/>
                  <a:cs typeface="ＤＦＰ太丸ゴシック体"/>
                </a:rPr>
                <a:t>S</a:t>
              </a:r>
              <a:r>
                <a:rPr kumimoji="1" lang="en-US" altLang="ja-JP" sz="4000" dirty="0" smtClean="0">
                  <a:latin typeface="Ubuntu-Title"/>
                  <a:ea typeface="03スマートフォントUI"/>
                  <a:cs typeface="Ubuntu-Title"/>
                </a:rPr>
                <a:t>core</a:t>
              </a:r>
              <a:endParaRPr kumimoji="1" lang="ja-JP" altLang="en-US" sz="4000" dirty="0">
                <a:latin typeface="Ubuntu-Title"/>
                <a:ea typeface="03スマートフォントUI"/>
                <a:cs typeface="Ubuntu-Title"/>
              </a:endParaRPr>
            </a:p>
          </p:txBody>
        </p:sp>
      </p:grpSp>
      <p:grpSp>
        <p:nvGrpSpPr>
          <p:cNvPr id="72" name="図形グループ 71"/>
          <p:cNvGrpSpPr/>
          <p:nvPr/>
        </p:nvGrpSpPr>
        <p:grpSpPr>
          <a:xfrm>
            <a:off x="13487047" y="4834047"/>
            <a:ext cx="3754935" cy="900681"/>
            <a:chOff x="-4872574" y="5346230"/>
            <a:chExt cx="3754935" cy="900681"/>
          </a:xfrm>
        </p:grpSpPr>
        <p:sp>
          <p:nvSpPr>
            <p:cNvPr id="73" name="角丸四角形 72"/>
            <p:cNvSpPr/>
            <p:nvPr/>
          </p:nvSpPr>
          <p:spPr>
            <a:xfrm>
              <a:off x="-4872574" y="5346230"/>
              <a:ext cx="3754935" cy="900681"/>
            </a:xfrm>
            <a:prstGeom prst="roundRect">
              <a:avLst/>
            </a:prstGeom>
            <a:solidFill>
              <a:schemeClr val="bg1">
                <a:alpha val="23000"/>
              </a:schemeClr>
            </a:solidFill>
            <a:ln>
              <a:noFill/>
            </a:ln>
            <a:effectLst>
              <a:glow rad="152400">
                <a:schemeClr val="bg1">
                  <a:alpha val="61000"/>
                </a:schemeClr>
              </a:glow>
              <a:outerShdw blurRad="40000" dist="23000" dir="5400000" rotWithShape="0">
                <a:srgbClr val="000000">
                  <a:alpha val="35000"/>
                </a:srgbClr>
              </a:outerShdw>
              <a:softEdge rad="3683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4" name="テキスト ボックス 73"/>
            <p:cNvSpPr txBox="1"/>
            <p:nvPr/>
          </p:nvSpPr>
          <p:spPr>
            <a:xfrm>
              <a:off x="-4636845" y="5436719"/>
              <a:ext cx="3360874" cy="707886"/>
            </a:xfrm>
            <a:prstGeom prst="rect">
              <a:avLst/>
            </a:prstGeom>
            <a:noFill/>
            <a:effectLst/>
          </p:spPr>
          <p:txBody>
            <a:bodyPr wrap="none" rtlCol="0">
              <a:spAutoFit/>
            </a:bodyPr>
            <a:lstStyle/>
            <a:p>
              <a:pPr algn="r"/>
              <a:r>
                <a:rPr kumimoji="1" lang="en-US" altLang="ja-JP" sz="4000" dirty="0" smtClean="0">
                  <a:latin typeface="ＤＦＰ太丸ゴシック体"/>
                  <a:ea typeface="ＤＦＰ太丸ゴシック体"/>
                  <a:cs typeface="ＤＦＰ太丸ゴシック体"/>
                </a:rPr>
                <a:t>B</a:t>
              </a:r>
              <a:r>
                <a:rPr kumimoji="1" lang="en-US" altLang="ja-JP" sz="4000" dirty="0" smtClean="0">
                  <a:latin typeface="Ubuntu-Title"/>
                  <a:ea typeface="03スマートフォントUI"/>
                  <a:cs typeface="Ubuntu-Title"/>
                </a:rPr>
                <a:t>luetooth </a:t>
              </a:r>
              <a:r>
                <a:rPr kumimoji="1" lang="en-US" altLang="ja-JP" sz="4000" dirty="0" smtClean="0">
                  <a:latin typeface="ＤＦＰ太丸ゴシック体"/>
                  <a:ea typeface="ＤＦＰ太丸ゴシック体"/>
                  <a:cs typeface="ＤＦＰ太丸ゴシック体"/>
                </a:rPr>
                <a:t>P</a:t>
              </a:r>
              <a:r>
                <a:rPr kumimoji="1" lang="en-US" altLang="ja-JP" sz="4000" dirty="0" smtClean="0">
                  <a:latin typeface="Ubuntu-Title"/>
                  <a:ea typeface="03スマートフォントUI"/>
                  <a:cs typeface="Ubuntu-Title"/>
                </a:rPr>
                <a:t>lay</a:t>
              </a:r>
              <a:endParaRPr kumimoji="1" lang="ja-JP" altLang="en-US" sz="4000" dirty="0">
                <a:latin typeface="Ubuntu-Title"/>
                <a:ea typeface="03スマートフォントUI"/>
                <a:cs typeface="Ubuntu-Title"/>
              </a:endParaRPr>
            </a:p>
          </p:txBody>
        </p:sp>
      </p:grpSp>
      <p:grpSp>
        <p:nvGrpSpPr>
          <p:cNvPr id="75" name="図形グループ 74"/>
          <p:cNvGrpSpPr/>
          <p:nvPr/>
        </p:nvGrpSpPr>
        <p:grpSpPr>
          <a:xfrm>
            <a:off x="-4057512" y="5073066"/>
            <a:ext cx="3553572" cy="1467347"/>
            <a:chOff x="-4057512" y="2601214"/>
            <a:chExt cx="3553572" cy="1467347"/>
          </a:xfrm>
        </p:grpSpPr>
        <p:sp>
          <p:nvSpPr>
            <p:cNvPr id="76" name="正方形/長方形 75"/>
            <p:cNvSpPr/>
            <p:nvPr/>
          </p:nvSpPr>
          <p:spPr>
            <a:xfrm>
              <a:off x="-4057512" y="2693399"/>
              <a:ext cx="3553572" cy="1375162"/>
            </a:xfrm>
            <a:prstGeom prst="rect">
              <a:avLst/>
            </a:prstGeom>
            <a:solidFill>
              <a:srgbClr val="1F9FC6">
                <a:alpha val="8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7" name="テキスト ボックス 76"/>
            <p:cNvSpPr txBox="1"/>
            <p:nvPr/>
          </p:nvSpPr>
          <p:spPr>
            <a:xfrm>
              <a:off x="-3803086" y="2601214"/>
              <a:ext cx="3272212" cy="584776"/>
            </a:xfrm>
            <a:prstGeom prst="rect">
              <a:avLst/>
            </a:prstGeom>
            <a:noFill/>
          </p:spPr>
          <p:txBody>
            <a:bodyPr wrap="none" rtlCol="0">
              <a:spAutoFit/>
            </a:bodyPr>
            <a:lstStyle/>
            <a:p>
              <a:r>
                <a:rPr lang="en-US" altLang="ja-JP" sz="3200" dirty="0">
                  <a:solidFill>
                    <a:schemeClr val="bg1"/>
                  </a:solidFill>
                  <a:latin typeface="Ubuntu-Title"/>
                  <a:ea typeface="03スマートフォントUI"/>
                  <a:cs typeface="Ubuntu-Title"/>
                </a:rPr>
                <a:t>P</a:t>
              </a:r>
              <a:r>
                <a:rPr lang="en-US" altLang="ja-JP" sz="3200" dirty="0" smtClean="0">
                  <a:solidFill>
                    <a:schemeClr val="bg1"/>
                  </a:solidFill>
                  <a:latin typeface="Ubuntu-Title"/>
                  <a:ea typeface="03スマートフォントUI"/>
                  <a:cs typeface="Ubuntu-Title"/>
                </a:rPr>
                <a:t>lease select mode</a:t>
              </a:r>
              <a:endParaRPr kumimoji="1" lang="ja-JP" altLang="en-US" sz="3200" dirty="0">
                <a:solidFill>
                  <a:schemeClr val="bg1"/>
                </a:solidFill>
                <a:latin typeface="Ubuntu-Title"/>
                <a:ea typeface="03スマートフォントUI"/>
                <a:cs typeface="Ubuntu-Title"/>
              </a:endParaRPr>
            </a:p>
          </p:txBody>
        </p:sp>
      </p:grpSp>
      <p:grpSp>
        <p:nvGrpSpPr>
          <p:cNvPr id="78" name="図形グループ 77"/>
          <p:cNvGrpSpPr/>
          <p:nvPr/>
        </p:nvGrpSpPr>
        <p:grpSpPr>
          <a:xfrm>
            <a:off x="6288595" y="5926067"/>
            <a:ext cx="2238566" cy="1863865"/>
            <a:chOff x="7992216" y="1307603"/>
            <a:chExt cx="2238566" cy="1863865"/>
          </a:xfrm>
        </p:grpSpPr>
        <p:grpSp>
          <p:nvGrpSpPr>
            <p:cNvPr id="79" name="図形グループ 78"/>
            <p:cNvGrpSpPr/>
            <p:nvPr/>
          </p:nvGrpSpPr>
          <p:grpSpPr>
            <a:xfrm>
              <a:off x="7992216" y="1347801"/>
              <a:ext cx="2238566" cy="1823667"/>
              <a:chOff x="7992216" y="1347801"/>
              <a:chExt cx="2238566" cy="1823667"/>
            </a:xfrm>
          </p:grpSpPr>
          <p:sp>
            <p:nvSpPr>
              <p:cNvPr id="82" name="正方形/長方形 81"/>
              <p:cNvSpPr/>
              <p:nvPr/>
            </p:nvSpPr>
            <p:spPr>
              <a:xfrm>
                <a:off x="7992216" y="1347801"/>
                <a:ext cx="2238566" cy="299593"/>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83" name="図形グループ 82"/>
              <p:cNvGrpSpPr/>
              <p:nvPr/>
            </p:nvGrpSpPr>
            <p:grpSpPr>
              <a:xfrm>
                <a:off x="7992216" y="1659406"/>
                <a:ext cx="2238566" cy="1484094"/>
                <a:chOff x="7992216" y="1659406"/>
                <a:chExt cx="3888000" cy="1484094"/>
              </a:xfrm>
            </p:grpSpPr>
            <p:sp>
              <p:nvSpPr>
                <p:cNvPr id="94" name="正方形/長方形 93"/>
                <p:cNvSpPr/>
                <p:nvPr/>
              </p:nvSpPr>
              <p:spPr>
                <a:xfrm>
                  <a:off x="7992216" y="1659406"/>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5" name="正方形/長方形 94"/>
                <p:cNvSpPr/>
                <p:nvPr/>
              </p:nvSpPr>
              <p:spPr>
                <a:xfrm>
                  <a:off x="7992216" y="1961892"/>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6" name="正方形/長方形 95"/>
                <p:cNvSpPr/>
                <p:nvPr/>
              </p:nvSpPr>
              <p:spPr>
                <a:xfrm>
                  <a:off x="7992216" y="2251655"/>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7" name="正方形/長方形 96"/>
                <p:cNvSpPr/>
                <p:nvPr/>
              </p:nvSpPr>
              <p:spPr>
                <a:xfrm>
                  <a:off x="7992216" y="2549464"/>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8" name="正方形/長方形 97"/>
                <p:cNvSpPr/>
                <p:nvPr/>
              </p:nvSpPr>
              <p:spPr>
                <a:xfrm>
                  <a:off x="7992216" y="2843907"/>
                  <a:ext cx="3888000" cy="299593"/>
                </a:xfrm>
                <a:prstGeom prst="rect">
                  <a:avLst/>
                </a:prstGeom>
                <a:pattFill prst="weave">
                  <a:fgClr>
                    <a:schemeClr val="accent4">
                      <a:lumMod val="60000"/>
                      <a:lumOff val="40000"/>
                    </a:schemeClr>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84" name="テキスト ボックス 83"/>
              <p:cNvSpPr txBox="1"/>
              <p:nvPr/>
            </p:nvSpPr>
            <p:spPr>
              <a:xfrm>
                <a:off x="8052173" y="1651222"/>
                <a:ext cx="1127770"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×1</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85" name="テキスト ボックス 84"/>
              <p:cNvSpPr txBox="1"/>
              <p:nvPr/>
            </p:nvSpPr>
            <p:spPr>
              <a:xfrm>
                <a:off x="8036685" y="1955881"/>
                <a:ext cx="1166370"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×2</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86" name="テキスト ボックス 85"/>
              <p:cNvSpPr txBox="1"/>
              <p:nvPr/>
            </p:nvSpPr>
            <p:spPr>
              <a:xfrm>
                <a:off x="8036685" y="2258612"/>
                <a:ext cx="1169243"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×3</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87" name="テキスト ボックス 86"/>
              <p:cNvSpPr txBox="1"/>
              <p:nvPr/>
            </p:nvSpPr>
            <p:spPr>
              <a:xfrm>
                <a:off x="8036685" y="2554094"/>
                <a:ext cx="1168704"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×4</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88" name="テキスト ボックス 87"/>
              <p:cNvSpPr txBox="1"/>
              <p:nvPr/>
            </p:nvSpPr>
            <p:spPr>
              <a:xfrm>
                <a:off x="8018351" y="2845873"/>
                <a:ext cx="1236389" cy="307777"/>
              </a:xfrm>
              <a:prstGeom prst="rect">
                <a:avLst/>
              </a:prstGeom>
              <a:noFill/>
            </p:spPr>
            <p:txBody>
              <a:bodyPr wrap="none" rtlCol="0">
                <a:spAutoFit/>
              </a:bodyPr>
              <a:lstStyle/>
              <a:p>
                <a:r>
                  <a:rPr kumimoji="1" lang="en-US" altLang="ja-JP" sz="1400" dirty="0" smtClean="0">
                    <a:ln>
                      <a:solidFill>
                        <a:srgbClr val="FF0000"/>
                      </a:solidFill>
                    </a:ln>
                    <a:solidFill>
                      <a:srgbClr val="BA82FF"/>
                    </a:solidFill>
                    <a:latin typeface="01フロップデザイン"/>
                    <a:ea typeface="01フロップデザイン"/>
                    <a:cs typeface="01フロップデザイン"/>
                  </a:rPr>
                  <a:t>Combo </a:t>
                </a:r>
                <a:r>
                  <a:rPr lang="en-US" altLang="ja-JP" sz="1400" dirty="0" smtClean="0">
                    <a:ln>
                      <a:solidFill>
                        <a:srgbClr val="FF0000"/>
                      </a:solidFill>
                    </a:ln>
                    <a:solidFill>
                      <a:srgbClr val="BA82FF"/>
                    </a:solidFill>
                    <a:latin typeface="01フロップデザイン"/>
                    <a:ea typeface="01フロップデザイン"/>
                    <a:cs typeface="01フロップデザイン"/>
                  </a:rPr>
                  <a:t>Max</a:t>
                </a:r>
                <a:endParaRPr kumimoji="1" lang="ja-JP" altLang="en-US" sz="1400" dirty="0">
                  <a:ln>
                    <a:solidFill>
                      <a:srgbClr val="FF0000"/>
                    </a:solidFill>
                  </a:ln>
                  <a:solidFill>
                    <a:srgbClr val="BA82FF"/>
                  </a:solidFill>
                  <a:latin typeface="01フロップデザイン"/>
                  <a:ea typeface="01フロップデザイン"/>
                  <a:cs typeface="01フロップデザイン"/>
                </a:endParaRPr>
              </a:p>
            </p:txBody>
          </p:sp>
          <p:sp>
            <p:nvSpPr>
              <p:cNvPr id="89" name="テキスト ボックス 88"/>
              <p:cNvSpPr txBox="1"/>
              <p:nvPr/>
            </p:nvSpPr>
            <p:spPr>
              <a:xfrm>
                <a:off x="9398094" y="1633229"/>
                <a:ext cx="714246" cy="338554"/>
              </a:xfrm>
              <a:prstGeom prst="rect">
                <a:avLst/>
              </a:prstGeom>
              <a:noFill/>
            </p:spPr>
            <p:txBody>
              <a:bodyPr wrap="none" rtlCol="0">
                <a:spAutoFit/>
              </a:bodyPr>
              <a:lstStyle/>
              <a:p>
                <a:r>
                  <a:rPr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200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90" name="テキスト ボックス 89"/>
              <p:cNvSpPr txBox="1"/>
              <p:nvPr/>
            </p:nvSpPr>
            <p:spPr>
              <a:xfrm>
                <a:off x="9399498" y="1940391"/>
                <a:ext cx="717530" cy="338554"/>
              </a:xfrm>
              <a:prstGeom prst="rect">
                <a:avLst/>
              </a:prstGeom>
              <a:noFill/>
            </p:spPr>
            <p:txBody>
              <a:bodyPr wrap="none" rtlCol="0">
                <a:spAutoFit/>
              </a:bodyPr>
              <a:lstStyle/>
              <a:p>
                <a:r>
                  <a:rPr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300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91" name="テキスト ボックス 90"/>
              <p:cNvSpPr txBox="1"/>
              <p:nvPr/>
            </p:nvSpPr>
            <p:spPr>
              <a:xfrm>
                <a:off x="9411276" y="2222901"/>
                <a:ext cx="716914" cy="338554"/>
              </a:xfrm>
              <a:prstGeom prst="rect">
                <a:avLst/>
              </a:prstGeom>
              <a:noFill/>
            </p:spPr>
            <p:txBody>
              <a:bodyPr wrap="none" rtlCol="0">
                <a:spAutoFit/>
              </a:bodyPr>
              <a:lstStyle/>
              <a:p>
                <a:r>
                  <a:rPr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400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92" name="テキスト ボックス 91"/>
              <p:cNvSpPr txBox="1"/>
              <p:nvPr/>
            </p:nvSpPr>
            <p:spPr>
              <a:xfrm>
                <a:off x="9414221" y="2521378"/>
                <a:ext cx="700704" cy="338554"/>
              </a:xfrm>
              <a:prstGeom prst="rect">
                <a:avLst/>
              </a:prstGeom>
              <a:noFill/>
            </p:spPr>
            <p:txBody>
              <a:bodyPr wrap="none" rtlCol="0">
                <a:spAutoFit/>
              </a:bodyPr>
              <a:lstStyle/>
              <a:p>
                <a:r>
                  <a:rPr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 700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sp>
            <p:nvSpPr>
              <p:cNvPr id="93" name="テキスト ボックス 92"/>
              <p:cNvSpPr txBox="1"/>
              <p:nvPr/>
            </p:nvSpPr>
            <p:spPr>
              <a:xfrm>
                <a:off x="9467332" y="2832914"/>
                <a:ext cx="714452" cy="338554"/>
              </a:xfrm>
              <a:prstGeom prst="rect">
                <a:avLst/>
              </a:prstGeom>
              <a:noFill/>
            </p:spPr>
            <p:txBody>
              <a:bodyPr wrap="none" rtlCol="0">
                <a:spAutoFit/>
              </a:bodyPr>
              <a:lstStyle/>
              <a:p>
                <a:r>
                  <a:rPr lang="en-US" altLang="ja-JP" sz="1600" dirty="0" smtClean="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rPr>
                  <a:t>1000</a:t>
                </a:r>
                <a:endParaRPr kumimoji="1" lang="ja-JP" altLang="en-US" sz="1600" dirty="0">
                  <a:ln w="18415" cmpd="sng">
                    <a:solidFill>
                      <a:srgbClr val="0000FF"/>
                    </a:solidFill>
                    <a:prstDash val="solid"/>
                  </a:ln>
                  <a:solidFill>
                    <a:srgbClr val="B7E5FF"/>
                  </a:solidFill>
                  <a:effectLst>
                    <a:outerShdw blurRad="63500" dir="3600000" algn="tl" rotWithShape="0">
                      <a:srgbClr val="000000">
                        <a:alpha val="70000"/>
                      </a:srgbClr>
                    </a:outerShdw>
                  </a:effectLst>
                  <a:latin typeface="01フロップデザイン"/>
                  <a:ea typeface="01フロップデザイン"/>
                  <a:cs typeface="01フロップデザイン"/>
                </a:endParaRPr>
              </a:p>
            </p:txBody>
          </p:sp>
        </p:grpSp>
        <p:sp>
          <p:nvSpPr>
            <p:cNvPr id="80" name="テキスト ボックス 79"/>
            <p:cNvSpPr txBox="1"/>
            <p:nvPr/>
          </p:nvSpPr>
          <p:spPr>
            <a:xfrm>
              <a:off x="8262334" y="1330021"/>
              <a:ext cx="1080081" cy="338554"/>
            </a:xfrm>
            <a:prstGeom prst="rect">
              <a:avLst/>
            </a:prstGeom>
            <a:noFill/>
          </p:spPr>
          <p:txBody>
            <a:bodyPr wrap="none" rtlCol="0">
              <a:spAutoFit/>
            </a:bodyPr>
            <a:lstStyle/>
            <a:p>
              <a:r>
                <a:rPr lang="en-US" altLang="ja-JP" sz="1600" dirty="0" smtClean="0">
                  <a:latin typeface="ＤＦＰ太丸ゴシック体"/>
                  <a:ea typeface="ＤＦＰ太丸ゴシック体"/>
                  <a:cs typeface="ＤＦＰ太丸ゴシック体"/>
                </a:rPr>
                <a:t>N</a:t>
              </a:r>
              <a:r>
                <a:rPr lang="en-US" altLang="ja-JP" sz="1600" dirty="0" smtClean="0">
                  <a:latin typeface="Ubuntu-Title"/>
                  <a:ea typeface="01フロップデザイン"/>
                  <a:cs typeface="Ubuntu-Title"/>
                </a:rPr>
                <a:t>o </a:t>
              </a:r>
              <a:r>
                <a:rPr lang="en-US" altLang="ja-JP" sz="1600" dirty="0" smtClean="0">
                  <a:latin typeface="ＤＦＰ太丸ゴシック体"/>
                  <a:ea typeface="ＤＦＰ太丸ゴシック体"/>
                  <a:cs typeface="ＤＦＰ太丸ゴシック体"/>
                </a:rPr>
                <a:t>C</a:t>
              </a:r>
              <a:r>
                <a:rPr lang="en-US" altLang="ja-JP" sz="1600" dirty="0" smtClean="0">
                  <a:latin typeface="Ubuntu-Title"/>
                  <a:ea typeface="01フロップデザイン"/>
                  <a:cs typeface="Ubuntu-Title"/>
                </a:rPr>
                <a:t>ombo</a:t>
              </a:r>
              <a:endParaRPr kumimoji="1" lang="ja-JP" altLang="en-US" sz="1600" dirty="0">
                <a:latin typeface="Ubuntu-Title"/>
                <a:ea typeface="01フロップデザイン"/>
                <a:cs typeface="Ubuntu-Title"/>
              </a:endParaRPr>
            </a:p>
          </p:txBody>
        </p:sp>
        <p:sp>
          <p:nvSpPr>
            <p:cNvPr id="81" name="テキスト ボックス 80"/>
            <p:cNvSpPr txBox="1"/>
            <p:nvPr/>
          </p:nvSpPr>
          <p:spPr>
            <a:xfrm>
              <a:off x="9477892" y="1307603"/>
              <a:ext cx="615399" cy="369332"/>
            </a:xfrm>
            <a:prstGeom prst="rect">
              <a:avLst/>
            </a:prstGeom>
            <a:noFill/>
            <a:ln>
              <a:noFill/>
            </a:ln>
          </p:spPr>
          <p:txBody>
            <a:bodyPr wrap="none" rtlCol="0">
              <a:spAutoFit/>
            </a:bodyPr>
            <a:lstStyle/>
            <a:p>
              <a:r>
                <a:rPr lang="en-US" altLang="ja-JP" dirty="0" smtClean="0">
                  <a:ln>
                    <a:solidFill>
                      <a:schemeClr val="tx1"/>
                    </a:solidFill>
                  </a:ln>
                  <a:solidFill>
                    <a:schemeClr val="bg1"/>
                  </a:solidFill>
                  <a:latin typeface="01フロップデザイン"/>
                  <a:ea typeface="01フロップデザイン"/>
                  <a:cs typeface="01フロップデザイン"/>
                </a:rPr>
                <a:t>100</a:t>
              </a:r>
              <a:endParaRPr kumimoji="1" lang="ja-JP" altLang="en-US" dirty="0">
                <a:ln>
                  <a:solidFill>
                    <a:schemeClr val="tx1"/>
                  </a:solidFill>
                </a:ln>
                <a:solidFill>
                  <a:schemeClr val="bg1"/>
                </a:solidFill>
                <a:latin typeface="01フロップデザイン"/>
                <a:ea typeface="01フロップデザイン"/>
                <a:cs typeface="01フロップデザイン"/>
              </a:endParaRPr>
            </a:p>
          </p:txBody>
        </p:sp>
      </p:grpSp>
      <p:grpSp>
        <p:nvGrpSpPr>
          <p:cNvPr id="99" name="図形グループ 98"/>
          <p:cNvGrpSpPr/>
          <p:nvPr/>
        </p:nvGrpSpPr>
        <p:grpSpPr>
          <a:xfrm>
            <a:off x="-2057104" y="151651"/>
            <a:ext cx="1230345" cy="646534"/>
            <a:chOff x="9081549" y="2184651"/>
            <a:chExt cx="1564429" cy="822092"/>
          </a:xfrm>
        </p:grpSpPr>
        <p:sp>
          <p:nvSpPr>
            <p:cNvPr id="100" name="円/楕円 99"/>
            <p:cNvSpPr/>
            <p:nvPr/>
          </p:nvSpPr>
          <p:spPr>
            <a:xfrm>
              <a:off x="9081549" y="2184651"/>
              <a:ext cx="1564429" cy="822092"/>
            </a:xfrm>
            <a:prstGeom prst="ellipse">
              <a:avLst/>
            </a:prstGeom>
            <a:solidFill>
              <a:schemeClr val="tx1">
                <a:lumMod val="75000"/>
                <a:lumOff val="25000"/>
              </a:schemeClr>
            </a:solidFill>
            <a:ln w="38100" cap="rnd" cmpd="sng">
              <a:solidFill>
                <a:srgbClr val="008000">
                  <a:alpha val="40000"/>
                </a:srgbClr>
              </a:solidFill>
              <a:prstDash val="solid"/>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kumimoji="1" lang="ja-JP" altLang="en-US" dirty="0"/>
            </a:p>
          </p:txBody>
        </p:sp>
        <p:sp>
          <p:nvSpPr>
            <p:cNvPr id="101" name="テキスト ボックス 100"/>
            <p:cNvSpPr txBox="1"/>
            <p:nvPr/>
          </p:nvSpPr>
          <p:spPr>
            <a:xfrm>
              <a:off x="9163774" y="2268130"/>
              <a:ext cx="1385365" cy="587024"/>
            </a:xfrm>
            <a:prstGeom prst="rect">
              <a:avLst/>
            </a:prstGeom>
            <a:noFill/>
          </p:spPr>
          <p:txBody>
            <a:bodyPr wrap="none" rtlCol="0">
              <a:spAutoFit/>
            </a:bodyPr>
            <a:lstStyle/>
            <a:p>
              <a:pPr algn="r"/>
              <a:r>
                <a:rPr lang="en-US" altLang="ja-JP" sz="2400" dirty="0">
                  <a:solidFill>
                    <a:schemeClr val="accent3"/>
                  </a:solidFill>
                  <a:latin typeface="ＤＦＰ太丸ゴシック体"/>
                  <a:ea typeface="ＤＦＰ太丸ゴシック体"/>
                  <a:cs typeface="ＤＦＰ太丸ゴシック体"/>
                </a:rPr>
                <a:t>N</a:t>
              </a:r>
              <a:r>
                <a:rPr kumimoji="1" lang="en-US" altLang="ja-JP" sz="2400" dirty="0" smtClean="0">
                  <a:solidFill>
                    <a:schemeClr val="accent3"/>
                  </a:solidFill>
                  <a:latin typeface="Ubuntu-Title"/>
                  <a:ea typeface="03スマートフォントUI"/>
                  <a:cs typeface="Ubuntu-Title"/>
                </a:rPr>
                <a:t>ormal</a:t>
              </a:r>
              <a:endParaRPr kumimoji="1" lang="ja-JP" altLang="en-US" sz="2400" dirty="0">
                <a:solidFill>
                  <a:schemeClr val="accent3"/>
                </a:solidFill>
                <a:latin typeface="Ubuntu-Title"/>
                <a:ea typeface="03スマートフォントUI"/>
                <a:cs typeface="Ubuntu-Title"/>
              </a:endParaRPr>
            </a:p>
          </p:txBody>
        </p:sp>
      </p:grpSp>
    </p:spTree>
    <p:extLst>
      <p:ext uri="{BB962C8B-B14F-4D97-AF65-F5344CB8AC3E}">
        <p14:creationId xmlns:p14="http://schemas.microsoft.com/office/powerpoint/2010/main" val="27964492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図形グループ 80"/>
          <p:cNvGrpSpPr/>
          <p:nvPr/>
        </p:nvGrpSpPr>
        <p:grpSpPr>
          <a:xfrm>
            <a:off x="669518" y="417447"/>
            <a:ext cx="4108817" cy="5885313"/>
            <a:chOff x="669518" y="417447"/>
            <a:chExt cx="4108817" cy="5885313"/>
          </a:xfrm>
        </p:grpSpPr>
        <p:grpSp>
          <p:nvGrpSpPr>
            <p:cNvPr id="2" name="図形グループ 1"/>
            <p:cNvGrpSpPr/>
            <p:nvPr/>
          </p:nvGrpSpPr>
          <p:grpSpPr>
            <a:xfrm>
              <a:off x="716613" y="417447"/>
              <a:ext cx="3934830" cy="5885313"/>
              <a:chOff x="3076199" y="594977"/>
              <a:chExt cx="3934830" cy="5885313"/>
            </a:xfrm>
          </p:grpSpPr>
          <p:sp>
            <p:nvSpPr>
              <p:cNvPr id="3" name="正方形/長方形 2"/>
              <p:cNvSpPr/>
              <p:nvPr/>
            </p:nvSpPr>
            <p:spPr>
              <a:xfrm>
                <a:off x="3076200" y="594977"/>
                <a:ext cx="3934827" cy="5885313"/>
              </a:xfrm>
              <a:prstGeom prst="rect">
                <a:avLst/>
              </a:prstGeom>
              <a:solidFill>
                <a:schemeClr val="tx1">
                  <a:alpha val="7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 name="直角三角形 3"/>
              <p:cNvSpPr/>
              <p:nvPr/>
            </p:nvSpPr>
            <p:spPr>
              <a:xfrm rot="5400000">
                <a:off x="1877151" y="1794030"/>
                <a:ext cx="4006904" cy="1608807"/>
              </a:xfrm>
              <a:prstGeom prst="rtTriangle">
                <a:avLst/>
              </a:prstGeom>
              <a:pattFill prst="ltDnDiag">
                <a:fgClr>
                  <a:schemeClr val="bg1"/>
                </a:fgClr>
                <a:bgClr>
                  <a:srgbClr val="0000FF"/>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直角三角形 4"/>
              <p:cNvSpPr/>
              <p:nvPr/>
            </p:nvSpPr>
            <p:spPr>
              <a:xfrm rot="16200000">
                <a:off x="4223608" y="3692868"/>
                <a:ext cx="4014996" cy="1559847"/>
              </a:xfrm>
              <a:prstGeom prst="rtTriangle">
                <a:avLst/>
              </a:prstGeom>
              <a:pattFill prst="ltDnDiag">
                <a:fgClr>
                  <a:schemeClr val="bg1"/>
                </a:fgClr>
                <a:bgClr>
                  <a:srgbClr val="0000FF"/>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6" name="テキスト ボックス 5"/>
            <p:cNvSpPr txBox="1"/>
            <p:nvPr/>
          </p:nvSpPr>
          <p:spPr>
            <a:xfrm>
              <a:off x="1849673" y="1259121"/>
              <a:ext cx="1596077" cy="400110"/>
            </a:xfrm>
            <a:prstGeom prst="rect">
              <a:avLst/>
            </a:prstGeom>
            <a:noFill/>
          </p:spPr>
          <p:txBody>
            <a:bodyPr wrap="none" rtlCol="0">
              <a:spAutoFit/>
            </a:bodyPr>
            <a:lstStyle/>
            <a:p>
              <a:r>
                <a:rPr lang="en-US" altLang="ja-JP" sz="2000" dirty="0" smtClean="0">
                  <a:solidFill>
                    <a:schemeClr val="bg1"/>
                  </a:solidFill>
                  <a:latin typeface="01フロップデザイン"/>
                  <a:ea typeface="01フロップデザイン"/>
                  <a:cs typeface="01フロップデザイン"/>
                </a:rPr>
                <a:t>Easy Mode</a:t>
              </a:r>
              <a:endParaRPr kumimoji="1" lang="ja-JP" altLang="en-US" sz="2000" dirty="0">
                <a:solidFill>
                  <a:schemeClr val="bg1"/>
                </a:solidFill>
                <a:latin typeface="01フロップデザイン"/>
                <a:ea typeface="01フロップデザイン"/>
                <a:cs typeface="01フロップデザイン"/>
              </a:endParaRPr>
            </a:p>
          </p:txBody>
        </p:sp>
        <p:sp>
          <p:nvSpPr>
            <p:cNvPr id="7" name="テキスト ボックス 6"/>
            <p:cNvSpPr txBox="1"/>
            <p:nvPr/>
          </p:nvSpPr>
          <p:spPr>
            <a:xfrm>
              <a:off x="669518" y="1826098"/>
              <a:ext cx="4108817" cy="923330"/>
            </a:xfrm>
            <a:prstGeom prst="rect">
              <a:avLst/>
            </a:prstGeom>
            <a:noFill/>
          </p:spPr>
          <p:txBody>
            <a:bodyPr wrap="none" rtlCol="0">
              <a:spAutoFit/>
            </a:bodyPr>
            <a:lstStyle/>
            <a:p>
              <a:pPr algn="ctr"/>
              <a:r>
                <a:rPr lang="ja-JP" altLang="en-US" dirty="0" smtClean="0">
                  <a:solidFill>
                    <a:schemeClr val="bg1"/>
                  </a:solidFill>
                  <a:effectLst>
                    <a:glow rad="101600">
                      <a:schemeClr val="accent1">
                        <a:satMod val="175000"/>
                        <a:alpha val="40000"/>
                      </a:schemeClr>
                    </a:glow>
                  </a:effectLst>
                  <a:latin typeface="01フロップデザイン"/>
                  <a:ea typeface="01フロップデザイン"/>
                  <a:cs typeface="01フロップデザイン"/>
                </a:rPr>
                <a:t>出てくるボールは</a:t>
              </a:r>
              <a:endParaRPr lang="en-US" altLang="ja-JP" dirty="0" smtClean="0">
                <a:solidFill>
                  <a:schemeClr val="bg1"/>
                </a:solidFill>
                <a:effectLst>
                  <a:glow rad="101600">
                    <a:schemeClr val="accent1">
                      <a:satMod val="175000"/>
                      <a:alpha val="40000"/>
                    </a:schemeClr>
                  </a:glow>
                </a:effectLst>
                <a:latin typeface="01フロップデザイン"/>
                <a:ea typeface="01フロップデザイン"/>
                <a:cs typeface="01フロップデザイン"/>
              </a:endParaRPr>
            </a:p>
            <a:p>
              <a:pPr algn="ctr"/>
              <a:r>
                <a:rPr lang="ja-JP" altLang="en-US" dirty="0" smtClean="0">
                  <a:solidFill>
                    <a:schemeClr val="bg1"/>
                  </a:solidFill>
                  <a:effectLst>
                    <a:glow rad="101600">
                      <a:schemeClr val="accent1">
                        <a:satMod val="175000"/>
                        <a:alpha val="40000"/>
                      </a:schemeClr>
                    </a:glow>
                  </a:effectLst>
                  <a:latin typeface="01フロップデザイン"/>
                  <a:ea typeface="01フロップデザイン"/>
                  <a:cs typeface="01フロップデザイン"/>
                </a:rPr>
                <a:t>青と緑の２つのみ！！</a:t>
              </a:r>
              <a:endParaRPr lang="en-US" altLang="ja-JP" dirty="0" smtClean="0">
                <a:solidFill>
                  <a:schemeClr val="bg1"/>
                </a:solidFill>
                <a:effectLst>
                  <a:glow rad="101600">
                    <a:schemeClr val="accent1">
                      <a:satMod val="175000"/>
                      <a:alpha val="40000"/>
                    </a:schemeClr>
                  </a:glow>
                </a:effectLst>
                <a:latin typeface="01フロップデザイン"/>
                <a:ea typeface="01フロップデザイン"/>
                <a:cs typeface="01フロップデザイン"/>
              </a:endParaRPr>
            </a:p>
            <a:p>
              <a:pPr algn="ctr"/>
              <a:r>
                <a:rPr lang="ja-JP" altLang="en-US" dirty="0" smtClean="0">
                  <a:solidFill>
                    <a:schemeClr val="bg1"/>
                  </a:solidFill>
                  <a:effectLst>
                    <a:glow rad="101600">
                      <a:schemeClr val="accent1">
                        <a:satMod val="175000"/>
                        <a:alpha val="40000"/>
                      </a:schemeClr>
                    </a:glow>
                  </a:effectLst>
                  <a:latin typeface="01フロップデザイン"/>
                  <a:ea typeface="01フロップデザイン"/>
                  <a:cs typeface="01フロップデザイン"/>
                </a:rPr>
                <a:t>コンボを決めて高得点を目指そう！！</a:t>
              </a:r>
              <a:endParaRPr kumimoji="1" lang="ja-JP" altLang="en-US" dirty="0">
                <a:solidFill>
                  <a:schemeClr val="bg1"/>
                </a:solidFill>
                <a:effectLst>
                  <a:glow rad="101600">
                    <a:schemeClr val="accent1">
                      <a:satMod val="175000"/>
                      <a:alpha val="40000"/>
                    </a:schemeClr>
                  </a:glow>
                </a:effectLst>
                <a:latin typeface="01フロップデザイン"/>
                <a:ea typeface="01フロップデザイン"/>
                <a:cs typeface="01フロップデザイン"/>
              </a:endParaRPr>
            </a:p>
          </p:txBody>
        </p:sp>
        <p:sp>
          <p:nvSpPr>
            <p:cNvPr id="50" name="テキスト ボックス 49"/>
            <p:cNvSpPr txBox="1"/>
            <p:nvPr/>
          </p:nvSpPr>
          <p:spPr>
            <a:xfrm>
              <a:off x="1849673" y="3277371"/>
              <a:ext cx="1520415" cy="400110"/>
            </a:xfrm>
            <a:prstGeom prst="rect">
              <a:avLst/>
            </a:prstGeom>
            <a:noFill/>
          </p:spPr>
          <p:txBody>
            <a:bodyPr wrap="none" rtlCol="0">
              <a:spAutoFit/>
            </a:bodyPr>
            <a:lstStyle/>
            <a:p>
              <a:r>
                <a:rPr kumimoji="1" lang="en-US" altLang="ja-JP" sz="2000" dirty="0" smtClean="0">
                  <a:solidFill>
                    <a:schemeClr val="bg1"/>
                  </a:solidFill>
                  <a:latin typeface="01フロップデザイン"/>
                  <a:ea typeface="01フロップデザイン"/>
                  <a:cs typeface="01フロップデザイン"/>
                </a:rPr>
                <a:t>Color balls</a:t>
              </a:r>
              <a:endParaRPr kumimoji="1" lang="ja-JP" altLang="en-US" sz="2000" dirty="0">
                <a:solidFill>
                  <a:schemeClr val="bg1"/>
                </a:solidFill>
                <a:latin typeface="01フロップデザイン"/>
                <a:ea typeface="01フロップデザイン"/>
                <a:cs typeface="01フロップデザイン"/>
              </a:endParaRPr>
            </a:p>
          </p:txBody>
        </p:sp>
        <p:pic>
          <p:nvPicPr>
            <p:cNvPr id="79" name="図 78" descr="colorBalls_eas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445" y="3767148"/>
              <a:ext cx="3169920" cy="1780032"/>
            </a:xfrm>
            <a:prstGeom prst="rect">
              <a:avLst/>
            </a:prstGeom>
          </p:spPr>
        </p:pic>
      </p:grpSp>
      <p:grpSp>
        <p:nvGrpSpPr>
          <p:cNvPr id="82" name="図形グループ 81"/>
          <p:cNvGrpSpPr/>
          <p:nvPr/>
        </p:nvGrpSpPr>
        <p:grpSpPr>
          <a:xfrm>
            <a:off x="5020502" y="417451"/>
            <a:ext cx="3934830" cy="5885313"/>
            <a:chOff x="5020502" y="417451"/>
            <a:chExt cx="3934830" cy="5885313"/>
          </a:xfrm>
        </p:grpSpPr>
        <p:grpSp>
          <p:nvGrpSpPr>
            <p:cNvPr id="51" name="図形グループ 50"/>
            <p:cNvGrpSpPr/>
            <p:nvPr/>
          </p:nvGrpSpPr>
          <p:grpSpPr>
            <a:xfrm>
              <a:off x="5020502" y="417451"/>
              <a:ext cx="3934830" cy="5885313"/>
              <a:chOff x="3076199" y="594977"/>
              <a:chExt cx="3934830" cy="5885313"/>
            </a:xfrm>
          </p:grpSpPr>
          <p:sp>
            <p:nvSpPr>
              <p:cNvPr id="52" name="正方形/長方形 51"/>
              <p:cNvSpPr/>
              <p:nvPr/>
            </p:nvSpPr>
            <p:spPr>
              <a:xfrm>
                <a:off x="3076200" y="594977"/>
                <a:ext cx="3934827" cy="5885313"/>
              </a:xfrm>
              <a:prstGeom prst="rect">
                <a:avLst/>
              </a:prstGeom>
              <a:solidFill>
                <a:schemeClr val="tx1">
                  <a:alpha val="7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 name="直角三角形 52"/>
              <p:cNvSpPr/>
              <p:nvPr/>
            </p:nvSpPr>
            <p:spPr>
              <a:xfrm rot="5400000">
                <a:off x="1877151" y="1794030"/>
                <a:ext cx="4006904" cy="1608807"/>
              </a:xfrm>
              <a:prstGeom prst="rtTriangle">
                <a:avLst/>
              </a:prstGeom>
              <a:pattFill prst="ltDnDiag">
                <a:fgClr>
                  <a:schemeClr val="bg1"/>
                </a:fgClr>
                <a:bgClr>
                  <a:srgbClr val="0000FF"/>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4" name="直角三角形 53"/>
              <p:cNvSpPr/>
              <p:nvPr/>
            </p:nvSpPr>
            <p:spPr>
              <a:xfrm rot="16200000">
                <a:off x="4223608" y="3692868"/>
                <a:ext cx="4014996" cy="1559847"/>
              </a:xfrm>
              <a:prstGeom prst="rtTriangle">
                <a:avLst/>
              </a:prstGeom>
              <a:pattFill prst="ltDnDiag">
                <a:fgClr>
                  <a:schemeClr val="bg1"/>
                </a:fgClr>
                <a:bgClr>
                  <a:srgbClr val="0000FF"/>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55" name="テキスト ボックス 54"/>
            <p:cNvSpPr txBox="1"/>
            <p:nvPr/>
          </p:nvSpPr>
          <p:spPr>
            <a:xfrm>
              <a:off x="6153562" y="1259125"/>
              <a:ext cx="1596077" cy="400110"/>
            </a:xfrm>
            <a:prstGeom prst="rect">
              <a:avLst/>
            </a:prstGeom>
            <a:noFill/>
          </p:spPr>
          <p:txBody>
            <a:bodyPr wrap="none" rtlCol="0">
              <a:spAutoFit/>
            </a:bodyPr>
            <a:lstStyle/>
            <a:p>
              <a:r>
                <a:rPr lang="en-US" altLang="ja-JP" sz="2000" dirty="0" smtClean="0">
                  <a:solidFill>
                    <a:schemeClr val="bg1"/>
                  </a:solidFill>
                  <a:latin typeface="01フロップデザイン"/>
                  <a:ea typeface="01フロップデザイン"/>
                  <a:cs typeface="01フロップデザイン"/>
                </a:rPr>
                <a:t>Easy Mode</a:t>
              </a:r>
              <a:endParaRPr kumimoji="1" lang="ja-JP" altLang="en-US" sz="2000" dirty="0">
                <a:solidFill>
                  <a:schemeClr val="bg1"/>
                </a:solidFill>
                <a:latin typeface="01フロップデザイン"/>
                <a:ea typeface="01フロップデザイン"/>
                <a:cs typeface="01フロップデザイン"/>
              </a:endParaRPr>
            </a:p>
          </p:txBody>
        </p:sp>
        <p:sp>
          <p:nvSpPr>
            <p:cNvPr id="56" name="テキスト ボックス 55"/>
            <p:cNvSpPr txBox="1"/>
            <p:nvPr/>
          </p:nvSpPr>
          <p:spPr>
            <a:xfrm>
              <a:off x="5610974" y="1826102"/>
              <a:ext cx="2833698" cy="923330"/>
            </a:xfrm>
            <a:prstGeom prst="rect">
              <a:avLst/>
            </a:prstGeom>
            <a:noFill/>
          </p:spPr>
          <p:txBody>
            <a:bodyPr wrap="none" rtlCol="0">
              <a:spAutoFit/>
            </a:bodyPr>
            <a:lstStyle/>
            <a:p>
              <a:pPr algn="ctr"/>
              <a:r>
                <a:rPr lang="en-US" altLang="ja-JP" dirty="0" smtClean="0">
                  <a:solidFill>
                    <a:schemeClr val="bg1"/>
                  </a:solidFill>
                  <a:effectLst>
                    <a:glow rad="101600">
                      <a:schemeClr val="accent1">
                        <a:satMod val="175000"/>
                        <a:alpha val="40000"/>
                      </a:schemeClr>
                    </a:glow>
                  </a:effectLst>
                  <a:latin typeface="01フロップデザイン"/>
                  <a:ea typeface="01フロップデザイン"/>
                  <a:cs typeface="01フロップデザイン"/>
                </a:rPr>
                <a:t>Only two balls, </a:t>
              </a:r>
            </a:p>
            <a:p>
              <a:pPr algn="ctr"/>
              <a:r>
                <a:rPr lang="en-US" altLang="ja-JP" dirty="0" smtClean="0">
                  <a:solidFill>
                    <a:schemeClr val="bg1"/>
                  </a:solidFill>
                  <a:effectLst>
                    <a:glow rad="101600">
                      <a:schemeClr val="accent1">
                        <a:satMod val="175000"/>
                        <a:alpha val="40000"/>
                      </a:schemeClr>
                    </a:glow>
                  </a:effectLst>
                  <a:latin typeface="01フロップデザイン"/>
                  <a:ea typeface="01フロップデザイン"/>
                  <a:cs typeface="01フロップデザイン"/>
                </a:rPr>
                <a:t>blue and green!!</a:t>
              </a:r>
            </a:p>
            <a:p>
              <a:pPr algn="ctr"/>
              <a:r>
                <a:rPr kumimoji="1" lang="en-US" altLang="ja-JP" dirty="0" smtClean="0">
                  <a:solidFill>
                    <a:schemeClr val="bg1"/>
                  </a:solidFill>
                  <a:effectLst>
                    <a:glow rad="101600">
                      <a:schemeClr val="accent1">
                        <a:satMod val="175000"/>
                        <a:alpha val="40000"/>
                      </a:schemeClr>
                    </a:glow>
                  </a:effectLst>
                  <a:latin typeface="01フロップデザイン"/>
                  <a:ea typeface="01フロップデザイン"/>
                  <a:cs typeface="01フロップデザイン"/>
                </a:rPr>
                <a:t>Let’s get high score!!</a:t>
              </a:r>
              <a:endParaRPr kumimoji="1" lang="ja-JP" altLang="en-US" dirty="0">
                <a:solidFill>
                  <a:schemeClr val="bg1"/>
                </a:solidFill>
                <a:effectLst>
                  <a:glow rad="101600">
                    <a:schemeClr val="accent1">
                      <a:satMod val="175000"/>
                      <a:alpha val="40000"/>
                    </a:schemeClr>
                  </a:glow>
                </a:effectLst>
                <a:latin typeface="01フロップデザイン"/>
                <a:ea typeface="01フロップデザイン"/>
                <a:cs typeface="01フロップデザイン"/>
              </a:endParaRPr>
            </a:p>
          </p:txBody>
        </p:sp>
        <p:sp>
          <p:nvSpPr>
            <p:cNvPr id="78" name="テキスト ボックス 77"/>
            <p:cNvSpPr txBox="1"/>
            <p:nvPr/>
          </p:nvSpPr>
          <p:spPr>
            <a:xfrm>
              <a:off x="6153562" y="3277375"/>
              <a:ext cx="1520415" cy="400110"/>
            </a:xfrm>
            <a:prstGeom prst="rect">
              <a:avLst/>
            </a:prstGeom>
            <a:noFill/>
          </p:spPr>
          <p:txBody>
            <a:bodyPr wrap="none" rtlCol="0">
              <a:spAutoFit/>
            </a:bodyPr>
            <a:lstStyle/>
            <a:p>
              <a:r>
                <a:rPr kumimoji="1" lang="en-US" altLang="ja-JP" sz="2000" dirty="0" smtClean="0">
                  <a:solidFill>
                    <a:schemeClr val="bg1"/>
                  </a:solidFill>
                  <a:latin typeface="01フロップデザイン"/>
                  <a:ea typeface="01フロップデザイン"/>
                  <a:cs typeface="01フロップデザイン"/>
                </a:rPr>
                <a:t>Color balls</a:t>
              </a:r>
              <a:endParaRPr kumimoji="1" lang="ja-JP" altLang="en-US" sz="2000" dirty="0">
                <a:solidFill>
                  <a:schemeClr val="bg1"/>
                </a:solidFill>
                <a:latin typeface="01フロップデザイン"/>
                <a:ea typeface="01フロップデザイン"/>
                <a:cs typeface="01フロップデザイン"/>
              </a:endParaRPr>
            </a:p>
          </p:txBody>
        </p:sp>
        <p:pic>
          <p:nvPicPr>
            <p:cNvPr id="80" name="図 79" descr="colorBalls_eas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4339" y="3767148"/>
              <a:ext cx="3169920" cy="1780032"/>
            </a:xfrm>
            <a:prstGeom prst="rect">
              <a:avLst/>
            </a:prstGeom>
          </p:spPr>
        </p:pic>
      </p:grpSp>
    </p:spTree>
    <p:extLst>
      <p:ext uri="{BB962C8B-B14F-4D97-AF65-F5344CB8AC3E}">
        <p14:creationId xmlns:p14="http://schemas.microsoft.com/office/powerpoint/2010/main" val="25318490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図形グループ 1"/>
          <p:cNvGrpSpPr/>
          <p:nvPr/>
        </p:nvGrpSpPr>
        <p:grpSpPr>
          <a:xfrm>
            <a:off x="716613" y="417447"/>
            <a:ext cx="3934830" cy="5885313"/>
            <a:chOff x="3076199" y="594977"/>
            <a:chExt cx="3934830" cy="5885313"/>
          </a:xfrm>
        </p:grpSpPr>
        <p:sp>
          <p:nvSpPr>
            <p:cNvPr id="3" name="正方形/長方形 2"/>
            <p:cNvSpPr/>
            <p:nvPr/>
          </p:nvSpPr>
          <p:spPr>
            <a:xfrm>
              <a:off x="3076200" y="594977"/>
              <a:ext cx="3934827" cy="5885313"/>
            </a:xfrm>
            <a:prstGeom prst="rect">
              <a:avLst/>
            </a:prstGeom>
            <a:solidFill>
              <a:schemeClr val="tx1">
                <a:alpha val="7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 name="直角三角形 3"/>
            <p:cNvSpPr/>
            <p:nvPr/>
          </p:nvSpPr>
          <p:spPr>
            <a:xfrm rot="5400000">
              <a:off x="1877151" y="1794030"/>
              <a:ext cx="4006904" cy="1608807"/>
            </a:xfrm>
            <a:prstGeom prst="rtTriangle">
              <a:avLst/>
            </a:prstGeom>
            <a:pattFill prst="ltDnDiag">
              <a:fgClr>
                <a:schemeClr val="bg1"/>
              </a:fgClr>
              <a:bgClr>
                <a:srgbClr val="008000"/>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直角三角形 4"/>
            <p:cNvSpPr/>
            <p:nvPr/>
          </p:nvSpPr>
          <p:spPr>
            <a:xfrm rot="16200000">
              <a:off x="4223608" y="3692868"/>
              <a:ext cx="4014996" cy="1559847"/>
            </a:xfrm>
            <a:prstGeom prst="rtTriangle">
              <a:avLst/>
            </a:prstGeom>
            <a:pattFill prst="ltDnDiag">
              <a:fgClr>
                <a:schemeClr val="bg1"/>
              </a:fgClr>
              <a:bgClr>
                <a:srgbClr val="008000"/>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6" name="テキスト ボックス 5"/>
          <p:cNvSpPr txBox="1"/>
          <p:nvPr/>
        </p:nvSpPr>
        <p:spPr>
          <a:xfrm>
            <a:off x="1835562" y="1259121"/>
            <a:ext cx="1888721" cy="400110"/>
          </a:xfrm>
          <a:prstGeom prst="rect">
            <a:avLst/>
          </a:prstGeom>
          <a:noFill/>
        </p:spPr>
        <p:txBody>
          <a:bodyPr wrap="none" rtlCol="0">
            <a:spAutoFit/>
          </a:bodyPr>
          <a:lstStyle/>
          <a:p>
            <a:r>
              <a:rPr lang="en-US" altLang="ja-JP" sz="2000" dirty="0" smtClean="0">
                <a:solidFill>
                  <a:schemeClr val="bg1"/>
                </a:solidFill>
                <a:latin typeface="01フロップデザイン"/>
                <a:ea typeface="01フロップデザイン"/>
                <a:cs typeface="01フロップデザイン"/>
              </a:rPr>
              <a:t>Normal Mode</a:t>
            </a:r>
            <a:endParaRPr kumimoji="1" lang="ja-JP" altLang="en-US" sz="2000" dirty="0">
              <a:solidFill>
                <a:schemeClr val="bg1"/>
              </a:solidFill>
              <a:latin typeface="01フロップデザイン"/>
              <a:ea typeface="01フロップデザイン"/>
              <a:cs typeface="01フロップデザイン"/>
            </a:endParaRPr>
          </a:p>
        </p:txBody>
      </p:sp>
      <p:sp>
        <p:nvSpPr>
          <p:cNvPr id="7" name="テキスト ボックス 6"/>
          <p:cNvSpPr txBox="1"/>
          <p:nvPr/>
        </p:nvSpPr>
        <p:spPr>
          <a:xfrm>
            <a:off x="1246606" y="1845978"/>
            <a:ext cx="2954655" cy="923330"/>
          </a:xfrm>
          <a:prstGeom prst="rect">
            <a:avLst/>
          </a:prstGeom>
          <a:noFill/>
        </p:spPr>
        <p:txBody>
          <a:bodyPr wrap="none" rtlCol="0">
            <a:spAutoFit/>
          </a:bodyPr>
          <a:lstStyle/>
          <a:p>
            <a:pPr algn="ctr"/>
            <a:r>
              <a:rPr lang="en-US" altLang="en-US" dirty="0" smtClean="0">
                <a:solidFill>
                  <a:schemeClr val="bg1"/>
                </a:solidFill>
                <a:effectLst>
                  <a:glow rad="101600">
                    <a:schemeClr val="accent3">
                      <a:satMod val="175000"/>
                      <a:alpha val="40000"/>
                    </a:schemeClr>
                  </a:glow>
                </a:effectLst>
                <a:latin typeface="01フロップデザイン"/>
                <a:ea typeface="01フロップデザイン"/>
                <a:cs typeface="01フロップデザイン"/>
              </a:rPr>
              <a:t>色々なボールが出てくるぞ</a:t>
            </a:r>
          </a:p>
          <a:p>
            <a:pPr algn="ctr"/>
            <a:r>
              <a:rPr kumimoji="1" lang="en-US" altLang="en-US" dirty="0" smtClean="0">
                <a:solidFill>
                  <a:schemeClr val="bg1"/>
                </a:solidFill>
                <a:effectLst>
                  <a:glow rad="101600">
                    <a:schemeClr val="accent3">
                      <a:satMod val="175000"/>
                      <a:alpha val="40000"/>
                    </a:schemeClr>
                  </a:glow>
                </a:effectLst>
                <a:latin typeface="01フロップデザイン"/>
                <a:ea typeface="01フロップデザイン"/>
                <a:cs typeface="01フロップデザイン"/>
              </a:rPr>
              <a:t>長押しをマスターして</a:t>
            </a:r>
          </a:p>
          <a:p>
            <a:pPr algn="ctr"/>
            <a:r>
              <a:rPr lang="en-US" altLang="en-US" dirty="0" smtClean="0">
                <a:solidFill>
                  <a:schemeClr val="bg1"/>
                </a:solidFill>
                <a:effectLst>
                  <a:glow rad="101600">
                    <a:schemeClr val="accent3">
                      <a:satMod val="175000"/>
                      <a:alpha val="40000"/>
                    </a:schemeClr>
                  </a:glow>
                </a:effectLst>
                <a:latin typeface="01フロップデザイン"/>
                <a:ea typeface="01フロップデザイン"/>
                <a:cs typeface="01フロップデザイン"/>
              </a:rPr>
              <a:t>高得点を目指そう！！</a:t>
            </a:r>
            <a:endParaRPr kumimoji="1" lang="ja-JP" altLang="en-US" dirty="0">
              <a:solidFill>
                <a:schemeClr val="bg1"/>
              </a:solidFill>
              <a:effectLst>
                <a:glow rad="101600">
                  <a:schemeClr val="accent3">
                    <a:satMod val="175000"/>
                    <a:alpha val="40000"/>
                  </a:schemeClr>
                </a:glow>
              </a:effectLst>
              <a:latin typeface="01フロップデザイン"/>
              <a:ea typeface="01フロップデザイン"/>
              <a:cs typeface="01フロップデザイン"/>
            </a:endParaRPr>
          </a:p>
        </p:txBody>
      </p:sp>
      <p:sp>
        <p:nvSpPr>
          <p:cNvPr id="50" name="テキスト ボックス 49"/>
          <p:cNvSpPr txBox="1"/>
          <p:nvPr/>
        </p:nvSpPr>
        <p:spPr>
          <a:xfrm>
            <a:off x="1849673" y="3277371"/>
            <a:ext cx="1520415" cy="400110"/>
          </a:xfrm>
          <a:prstGeom prst="rect">
            <a:avLst/>
          </a:prstGeom>
          <a:noFill/>
        </p:spPr>
        <p:txBody>
          <a:bodyPr wrap="none" rtlCol="0">
            <a:spAutoFit/>
          </a:bodyPr>
          <a:lstStyle/>
          <a:p>
            <a:r>
              <a:rPr kumimoji="1" lang="en-US" altLang="ja-JP" sz="2000" dirty="0" smtClean="0">
                <a:solidFill>
                  <a:schemeClr val="bg1"/>
                </a:solidFill>
                <a:latin typeface="01フロップデザイン"/>
                <a:ea typeface="01フロップデザイン"/>
                <a:cs typeface="01フロップデザイン"/>
              </a:rPr>
              <a:t>Color balls</a:t>
            </a:r>
            <a:endParaRPr kumimoji="1" lang="ja-JP" altLang="en-US" sz="2000" dirty="0">
              <a:solidFill>
                <a:schemeClr val="bg1"/>
              </a:solidFill>
              <a:latin typeface="01フロップデザイン"/>
              <a:ea typeface="01フロップデザイン"/>
              <a:cs typeface="01フロップデザイン"/>
            </a:endParaRPr>
          </a:p>
        </p:txBody>
      </p:sp>
      <p:pic>
        <p:nvPicPr>
          <p:cNvPr id="79" name="図 78" descr="colorBalls_norma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812" y="3677485"/>
            <a:ext cx="3913632" cy="1597152"/>
          </a:xfrm>
          <a:prstGeom prst="rect">
            <a:avLst/>
          </a:prstGeom>
        </p:spPr>
      </p:pic>
      <p:grpSp>
        <p:nvGrpSpPr>
          <p:cNvPr id="10" name="図形グループ 9"/>
          <p:cNvGrpSpPr/>
          <p:nvPr/>
        </p:nvGrpSpPr>
        <p:grpSpPr>
          <a:xfrm>
            <a:off x="5006391" y="417451"/>
            <a:ext cx="3948941" cy="5885313"/>
            <a:chOff x="5006391" y="417451"/>
            <a:chExt cx="3948941" cy="5885313"/>
          </a:xfrm>
        </p:grpSpPr>
        <p:grpSp>
          <p:nvGrpSpPr>
            <p:cNvPr id="51" name="図形グループ 50"/>
            <p:cNvGrpSpPr/>
            <p:nvPr/>
          </p:nvGrpSpPr>
          <p:grpSpPr>
            <a:xfrm>
              <a:off x="5020502" y="417451"/>
              <a:ext cx="3934830" cy="5885313"/>
              <a:chOff x="3076199" y="594977"/>
              <a:chExt cx="3934830" cy="5885313"/>
            </a:xfrm>
          </p:grpSpPr>
          <p:sp>
            <p:nvSpPr>
              <p:cNvPr id="52" name="正方形/長方形 51"/>
              <p:cNvSpPr/>
              <p:nvPr/>
            </p:nvSpPr>
            <p:spPr>
              <a:xfrm>
                <a:off x="3076200" y="594977"/>
                <a:ext cx="3934827" cy="5885313"/>
              </a:xfrm>
              <a:prstGeom prst="rect">
                <a:avLst/>
              </a:prstGeom>
              <a:solidFill>
                <a:schemeClr val="tx1">
                  <a:alpha val="7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 name="直角三角形 52"/>
              <p:cNvSpPr/>
              <p:nvPr/>
            </p:nvSpPr>
            <p:spPr>
              <a:xfrm rot="5400000">
                <a:off x="1877151" y="1794030"/>
                <a:ext cx="4006904" cy="1608807"/>
              </a:xfrm>
              <a:prstGeom prst="rtTriangle">
                <a:avLst/>
              </a:prstGeom>
              <a:pattFill prst="ltDnDiag">
                <a:fgClr>
                  <a:schemeClr val="bg1"/>
                </a:fgClr>
                <a:bgClr>
                  <a:srgbClr val="008000"/>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4" name="直角三角形 53"/>
              <p:cNvSpPr/>
              <p:nvPr/>
            </p:nvSpPr>
            <p:spPr>
              <a:xfrm rot="16200000">
                <a:off x="4223608" y="3692868"/>
                <a:ext cx="4014996" cy="1559847"/>
              </a:xfrm>
              <a:prstGeom prst="rtTriangle">
                <a:avLst/>
              </a:prstGeom>
              <a:pattFill prst="ltDnDiag">
                <a:fgClr>
                  <a:schemeClr val="bg1"/>
                </a:fgClr>
                <a:bgClr>
                  <a:srgbClr val="008000"/>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55" name="テキスト ボックス 54"/>
            <p:cNvSpPr txBox="1"/>
            <p:nvPr/>
          </p:nvSpPr>
          <p:spPr>
            <a:xfrm>
              <a:off x="6153562" y="1259125"/>
              <a:ext cx="1888721" cy="400110"/>
            </a:xfrm>
            <a:prstGeom prst="rect">
              <a:avLst/>
            </a:prstGeom>
            <a:noFill/>
          </p:spPr>
          <p:txBody>
            <a:bodyPr wrap="none" rtlCol="0">
              <a:spAutoFit/>
            </a:bodyPr>
            <a:lstStyle/>
            <a:p>
              <a:r>
                <a:rPr lang="en-US" altLang="ja-JP" sz="2000" dirty="0" smtClean="0">
                  <a:solidFill>
                    <a:schemeClr val="bg1"/>
                  </a:solidFill>
                  <a:latin typeface="01フロップデザイン"/>
                  <a:ea typeface="01フロップデザイン"/>
                  <a:cs typeface="01フロップデザイン"/>
                </a:rPr>
                <a:t>Normal Mode</a:t>
              </a:r>
              <a:endParaRPr kumimoji="1" lang="ja-JP" altLang="en-US" sz="2000" dirty="0">
                <a:solidFill>
                  <a:schemeClr val="bg1"/>
                </a:solidFill>
                <a:latin typeface="01フロップデザイン"/>
                <a:ea typeface="01フロップデザイン"/>
                <a:cs typeface="01フロップデザイン"/>
              </a:endParaRPr>
            </a:p>
          </p:txBody>
        </p:sp>
        <p:sp>
          <p:nvSpPr>
            <p:cNvPr id="56" name="テキスト ボックス 55"/>
            <p:cNvSpPr txBox="1"/>
            <p:nvPr/>
          </p:nvSpPr>
          <p:spPr>
            <a:xfrm>
              <a:off x="5392383" y="1826102"/>
              <a:ext cx="3270894" cy="1477328"/>
            </a:xfrm>
            <a:prstGeom prst="rect">
              <a:avLst/>
            </a:prstGeom>
            <a:noFill/>
          </p:spPr>
          <p:txBody>
            <a:bodyPr wrap="none" rtlCol="0">
              <a:spAutoFit/>
            </a:bodyPr>
            <a:lstStyle/>
            <a:p>
              <a:pPr algn="ctr"/>
              <a:r>
                <a:rPr lang="en-US" altLang="ja-JP" dirty="0" smtClean="0">
                  <a:solidFill>
                    <a:schemeClr val="bg1"/>
                  </a:solidFill>
                  <a:effectLst>
                    <a:glow rad="101600">
                      <a:schemeClr val="accent3">
                        <a:satMod val="175000"/>
                        <a:alpha val="40000"/>
                      </a:schemeClr>
                    </a:glow>
                  </a:effectLst>
                  <a:latin typeface="01フロップデザイン"/>
                  <a:ea typeface="01フロップデザイン"/>
                  <a:cs typeface="01フロップデザイン"/>
                </a:rPr>
                <a:t>Many balls</a:t>
              </a:r>
            </a:p>
            <a:p>
              <a:pPr algn="ctr"/>
              <a:r>
                <a:rPr lang="en-US" altLang="ja-JP" dirty="0" smtClean="0">
                  <a:solidFill>
                    <a:schemeClr val="bg1"/>
                  </a:solidFill>
                  <a:effectLst>
                    <a:glow rad="101600">
                      <a:schemeClr val="accent3">
                        <a:satMod val="175000"/>
                        <a:alpha val="40000"/>
                      </a:schemeClr>
                    </a:glow>
                  </a:effectLst>
                  <a:latin typeface="01フロップデザイン"/>
                  <a:ea typeface="01フロップデザイン"/>
                  <a:cs typeface="01フロップデザイン"/>
                </a:rPr>
                <a:t>blue, green, orange, red</a:t>
              </a:r>
            </a:p>
            <a:p>
              <a:pPr algn="ctr"/>
              <a:r>
                <a:rPr lang="en-US" altLang="ja-JP" dirty="0" smtClean="0">
                  <a:solidFill>
                    <a:schemeClr val="bg1"/>
                  </a:solidFill>
                  <a:effectLst>
                    <a:glow rad="101600">
                      <a:schemeClr val="accent3">
                        <a:satMod val="175000"/>
                        <a:alpha val="40000"/>
                      </a:schemeClr>
                    </a:glow>
                  </a:effectLst>
                  <a:latin typeface="01フロップデザイン"/>
                  <a:ea typeface="01フロップデザイン"/>
                  <a:cs typeface="01フロップデザイン"/>
                </a:rPr>
                <a:t>Let’s get high score </a:t>
              </a:r>
            </a:p>
            <a:p>
              <a:pPr algn="ctr"/>
              <a:r>
                <a:rPr lang="en-US" altLang="ja-JP" dirty="0">
                  <a:solidFill>
                    <a:schemeClr val="bg1"/>
                  </a:solidFill>
                  <a:effectLst>
                    <a:glow rad="101600">
                      <a:schemeClr val="accent3">
                        <a:satMod val="175000"/>
                        <a:alpha val="40000"/>
                      </a:schemeClr>
                    </a:glow>
                  </a:effectLst>
                  <a:latin typeface="01フロップデザイン"/>
                  <a:ea typeface="01フロップデザイン"/>
                  <a:cs typeface="01フロップデザイン"/>
                </a:rPr>
                <a:t>w</a:t>
              </a:r>
              <a:r>
                <a:rPr lang="en-US" altLang="ja-JP" dirty="0" smtClean="0">
                  <a:solidFill>
                    <a:schemeClr val="bg1"/>
                  </a:solidFill>
                  <a:effectLst>
                    <a:glow rad="101600">
                      <a:schemeClr val="accent3">
                        <a:satMod val="175000"/>
                        <a:alpha val="40000"/>
                      </a:schemeClr>
                    </a:glow>
                  </a:effectLst>
                  <a:latin typeface="01フロップデザイン"/>
                  <a:ea typeface="01フロップデザイン"/>
                  <a:cs typeface="01フロップデザイン"/>
                </a:rPr>
                <a:t>ith tap and long press !!</a:t>
              </a:r>
            </a:p>
            <a:p>
              <a:pPr algn="ctr"/>
              <a:endParaRPr kumimoji="1" lang="ja-JP" altLang="en-US" dirty="0">
                <a:solidFill>
                  <a:schemeClr val="bg1"/>
                </a:solidFill>
                <a:effectLst>
                  <a:glow rad="101600">
                    <a:schemeClr val="accent3">
                      <a:satMod val="175000"/>
                      <a:alpha val="40000"/>
                    </a:schemeClr>
                  </a:glow>
                </a:effectLst>
                <a:latin typeface="01フロップデザイン"/>
                <a:ea typeface="01フロップデザイン"/>
                <a:cs typeface="01フロップデザイン"/>
              </a:endParaRPr>
            </a:p>
          </p:txBody>
        </p:sp>
        <p:sp>
          <p:nvSpPr>
            <p:cNvPr id="78" name="テキスト ボックス 77"/>
            <p:cNvSpPr txBox="1"/>
            <p:nvPr/>
          </p:nvSpPr>
          <p:spPr>
            <a:xfrm>
              <a:off x="6153562" y="3277375"/>
              <a:ext cx="1520415" cy="400110"/>
            </a:xfrm>
            <a:prstGeom prst="rect">
              <a:avLst/>
            </a:prstGeom>
            <a:noFill/>
          </p:spPr>
          <p:txBody>
            <a:bodyPr wrap="none" rtlCol="0">
              <a:spAutoFit/>
            </a:bodyPr>
            <a:lstStyle/>
            <a:p>
              <a:r>
                <a:rPr kumimoji="1" lang="en-US" altLang="ja-JP" sz="2000" dirty="0" smtClean="0">
                  <a:solidFill>
                    <a:schemeClr val="bg1"/>
                  </a:solidFill>
                  <a:latin typeface="01フロップデザイン"/>
                  <a:ea typeface="01フロップデザイン"/>
                  <a:cs typeface="01フロップデザイン"/>
                </a:rPr>
                <a:t>Color balls</a:t>
              </a:r>
              <a:endParaRPr kumimoji="1" lang="ja-JP" altLang="en-US" sz="2000" dirty="0">
                <a:solidFill>
                  <a:schemeClr val="bg1"/>
                </a:solidFill>
                <a:latin typeface="01フロップデザイン"/>
                <a:ea typeface="01フロップデザイン"/>
                <a:cs typeface="01フロップデザイン"/>
              </a:endParaRPr>
            </a:p>
          </p:txBody>
        </p:sp>
        <p:pic>
          <p:nvPicPr>
            <p:cNvPr id="80" name="図 79" descr="colorBalls_norma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6391" y="3677485"/>
              <a:ext cx="3913632" cy="1597152"/>
            </a:xfrm>
            <a:prstGeom prst="rect">
              <a:avLst/>
            </a:prstGeom>
          </p:spPr>
        </p:pic>
      </p:grpSp>
    </p:spTree>
    <p:extLst>
      <p:ext uri="{BB962C8B-B14F-4D97-AF65-F5344CB8AC3E}">
        <p14:creationId xmlns:p14="http://schemas.microsoft.com/office/powerpoint/2010/main" val="4244844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図形グループ 8"/>
          <p:cNvGrpSpPr/>
          <p:nvPr/>
        </p:nvGrpSpPr>
        <p:grpSpPr>
          <a:xfrm>
            <a:off x="716613" y="417447"/>
            <a:ext cx="3946328" cy="5885313"/>
            <a:chOff x="716613" y="417447"/>
            <a:chExt cx="3946328" cy="5885313"/>
          </a:xfrm>
        </p:grpSpPr>
        <p:sp>
          <p:nvSpPr>
            <p:cNvPr id="3" name="正方形/長方形 2"/>
            <p:cNvSpPr/>
            <p:nvPr/>
          </p:nvSpPr>
          <p:spPr>
            <a:xfrm>
              <a:off x="716614" y="417447"/>
              <a:ext cx="3934827" cy="5885313"/>
            </a:xfrm>
            <a:prstGeom prst="rect">
              <a:avLst/>
            </a:prstGeom>
            <a:solidFill>
              <a:schemeClr val="tx1">
                <a:alpha val="7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 name="直角三角形 3"/>
            <p:cNvSpPr/>
            <p:nvPr/>
          </p:nvSpPr>
          <p:spPr>
            <a:xfrm rot="5400000">
              <a:off x="-482435" y="1616500"/>
              <a:ext cx="4006904" cy="1608807"/>
            </a:xfrm>
            <a:prstGeom prst="rtTriangle">
              <a:avLst/>
            </a:prstGeom>
            <a:pattFill prst="ltDnDiag">
              <a:fgClr>
                <a:schemeClr val="bg1"/>
              </a:fgClr>
              <a:bgClr>
                <a:srgbClr val="C7100C"/>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直角三角形 4"/>
            <p:cNvSpPr/>
            <p:nvPr/>
          </p:nvSpPr>
          <p:spPr>
            <a:xfrm rot="16200000">
              <a:off x="1864022" y="3515338"/>
              <a:ext cx="4014996" cy="1559847"/>
            </a:xfrm>
            <a:prstGeom prst="rtTriangle">
              <a:avLst/>
            </a:prstGeom>
            <a:pattFill prst="ltDnDiag">
              <a:fgClr>
                <a:schemeClr val="bg1"/>
              </a:fgClr>
              <a:bgClr>
                <a:srgbClr val="C7100C"/>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 name="テキスト ボックス 5"/>
            <p:cNvSpPr txBox="1"/>
            <p:nvPr/>
          </p:nvSpPr>
          <p:spPr>
            <a:xfrm>
              <a:off x="1849673" y="1059070"/>
              <a:ext cx="1588640" cy="400110"/>
            </a:xfrm>
            <a:prstGeom prst="rect">
              <a:avLst/>
            </a:prstGeom>
            <a:noFill/>
          </p:spPr>
          <p:txBody>
            <a:bodyPr wrap="none" rtlCol="0">
              <a:spAutoFit/>
            </a:bodyPr>
            <a:lstStyle/>
            <a:p>
              <a:r>
                <a:rPr lang="en-US" altLang="ja-JP" sz="2000" dirty="0" smtClean="0">
                  <a:solidFill>
                    <a:schemeClr val="bg1"/>
                  </a:solidFill>
                  <a:latin typeface="01フロップデザイン"/>
                  <a:ea typeface="01フロップデザイン"/>
                  <a:cs typeface="01フロップデザイン"/>
                </a:rPr>
                <a:t>Hard Mode</a:t>
              </a:r>
              <a:endParaRPr kumimoji="1" lang="ja-JP" altLang="en-US" sz="2000" dirty="0">
                <a:solidFill>
                  <a:schemeClr val="bg1"/>
                </a:solidFill>
                <a:latin typeface="01フロップデザイン"/>
                <a:ea typeface="01フロップデザイン"/>
                <a:cs typeface="01フロップデザイン"/>
              </a:endParaRPr>
            </a:p>
          </p:txBody>
        </p:sp>
        <p:sp>
          <p:nvSpPr>
            <p:cNvPr id="7" name="テキスト ボックス 6"/>
            <p:cNvSpPr txBox="1"/>
            <p:nvPr/>
          </p:nvSpPr>
          <p:spPr>
            <a:xfrm>
              <a:off x="784956" y="1642655"/>
              <a:ext cx="3877985" cy="923330"/>
            </a:xfrm>
            <a:prstGeom prst="rect">
              <a:avLst/>
            </a:prstGeom>
            <a:noFill/>
          </p:spPr>
          <p:txBody>
            <a:bodyPr wrap="none" rtlCol="0">
              <a:spAutoFit/>
            </a:bodyPr>
            <a:lstStyle/>
            <a:p>
              <a:pPr algn="ctr"/>
              <a:r>
                <a:rPr kumimoji="1" lang="ja-JP" altLang="en-US" dirty="0" smtClean="0">
                  <a:solidFill>
                    <a:schemeClr val="bg1"/>
                  </a:solidFill>
                  <a:effectLst>
                    <a:glow rad="63500">
                      <a:schemeClr val="accent2">
                        <a:satMod val="175000"/>
                        <a:alpha val="40000"/>
                      </a:schemeClr>
                    </a:glow>
                  </a:effectLst>
                  <a:latin typeface="01フロップデザイン"/>
                  <a:ea typeface="01フロップデザイン"/>
                  <a:cs typeface="01フロップデザイン"/>
                </a:rPr>
                <a:t>たっくさんのボールがでてくるぞ</a:t>
              </a:r>
              <a:endParaRPr kumimoji="1" lang="en-US" altLang="ja-JP" dirty="0" smtClean="0">
                <a:solidFill>
                  <a:schemeClr val="bg1"/>
                </a:solidFill>
                <a:effectLst>
                  <a:glow rad="63500">
                    <a:schemeClr val="accent2">
                      <a:satMod val="175000"/>
                      <a:alpha val="40000"/>
                    </a:schemeClr>
                  </a:glow>
                </a:effectLst>
                <a:latin typeface="01フロップデザイン"/>
                <a:ea typeface="01フロップデザイン"/>
                <a:cs typeface="01フロップデザイン"/>
              </a:endParaRPr>
            </a:p>
            <a:p>
              <a:pPr algn="ctr"/>
              <a:r>
                <a:rPr lang="ja-JP" altLang="en-US" dirty="0" smtClean="0">
                  <a:solidFill>
                    <a:schemeClr val="bg1"/>
                  </a:solidFill>
                  <a:effectLst>
                    <a:glow rad="63500">
                      <a:schemeClr val="accent2">
                        <a:satMod val="175000"/>
                        <a:alpha val="40000"/>
                      </a:schemeClr>
                    </a:glow>
                  </a:effectLst>
                  <a:latin typeface="01フロップデザイン"/>
                  <a:ea typeface="01フロップデザイン"/>
                  <a:cs typeface="01フロップデザイン"/>
                </a:rPr>
                <a:t>コンボや長押し、金ボールを</a:t>
              </a:r>
              <a:endParaRPr lang="en-US" altLang="ja-JP" dirty="0" smtClean="0">
                <a:solidFill>
                  <a:schemeClr val="bg1"/>
                </a:solidFill>
                <a:effectLst>
                  <a:glow rad="63500">
                    <a:schemeClr val="accent2">
                      <a:satMod val="175000"/>
                      <a:alpha val="40000"/>
                    </a:schemeClr>
                  </a:glow>
                </a:effectLst>
                <a:latin typeface="01フロップデザイン"/>
                <a:ea typeface="01フロップデザイン"/>
                <a:cs typeface="01フロップデザイン"/>
              </a:endParaRPr>
            </a:p>
            <a:p>
              <a:pPr algn="ctr"/>
              <a:r>
                <a:rPr kumimoji="1" lang="ja-JP" altLang="en-US" dirty="0" smtClean="0">
                  <a:solidFill>
                    <a:schemeClr val="bg1"/>
                  </a:solidFill>
                  <a:effectLst>
                    <a:glow rad="63500">
                      <a:schemeClr val="accent2">
                        <a:satMod val="175000"/>
                        <a:alpha val="40000"/>
                      </a:schemeClr>
                    </a:glow>
                  </a:effectLst>
                  <a:latin typeface="01フロップデザイン"/>
                  <a:ea typeface="01フロップデザイン"/>
                  <a:cs typeface="01フロップデザイン"/>
                </a:rPr>
                <a:t>上手く使って高得点を目指そう！！</a:t>
              </a:r>
              <a:endParaRPr kumimoji="1" lang="ja-JP" altLang="en-US" dirty="0">
                <a:solidFill>
                  <a:schemeClr val="bg1"/>
                </a:solidFill>
                <a:effectLst>
                  <a:glow rad="63500">
                    <a:schemeClr val="accent2">
                      <a:satMod val="175000"/>
                      <a:alpha val="40000"/>
                    </a:schemeClr>
                  </a:glow>
                </a:effectLst>
                <a:latin typeface="01フロップデザイン"/>
                <a:ea typeface="01フロップデザイン"/>
                <a:cs typeface="01フロップデザイン"/>
              </a:endParaRPr>
            </a:p>
          </p:txBody>
        </p:sp>
        <p:sp>
          <p:nvSpPr>
            <p:cNvPr id="50" name="テキスト ボックス 49"/>
            <p:cNvSpPr txBox="1"/>
            <p:nvPr/>
          </p:nvSpPr>
          <p:spPr>
            <a:xfrm>
              <a:off x="1849673" y="2670657"/>
              <a:ext cx="1520415" cy="400110"/>
            </a:xfrm>
            <a:prstGeom prst="rect">
              <a:avLst/>
            </a:prstGeom>
            <a:noFill/>
          </p:spPr>
          <p:txBody>
            <a:bodyPr wrap="none" rtlCol="0">
              <a:spAutoFit/>
            </a:bodyPr>
            <a:lstStyle/>
            <a:p>
              <a:r>
                <a:rPr kumimoji="1" lang="en-US" altLang="ja-JP" sz="2000" dirty="0" smtClean="0">
                  <a:solidFill>
                    <a:schemeClr val="bg1"/>
                  </a:solidFill>
                  <a:latin typeface="01フロップデザイン"/>
                  <a:ea typeface="01フロップデザイン"/>
                  <a:cs typeface="01フロップデザイン"/>
                </a:rPr>
                <a:t>Color balls</a:t>
              </a:r>
              <a:endParaRPr kumimoji="1" lang="ja-JP" altLang="en-US" sz="2000" dirty="0">
                <a:solidFill>
                  <a:schemeClr val="bg1"/>
                </a:solidFill>
                <a:latin typeface="01フロップデザイン"/>
                <a:ea typeface="01フロップデザイン"/>
                <a:cs typeface="01フロップデザイン"/>
              </a:endParaRPr>
            </a:p>
          </p:txBody>
        </p:sp>
        <p:pic>
          <p:nvPicPr>
            <p:cNvPr id="79" name="図 78" descr="colorBalls_norma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613" y="3049124"/>
              <a:ext cx="3913632" cy="1597152"/>
            </a:xfrm>
            <a:prstGeom prst="rect">
              <a:avLst/>
            </a:prstGeom>
          </p:spPr>
        </p:pic>
        <p:pic>
          <p:nvPicPr>
            <p:cNvPr id="8" name="図 7" descr="help_ha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229" y="4646275"/>
              <a:ext cx="3898783" cy="1584000"/>
            </a:xfrm>
            <a:prstGeom prst="rect">
              <a:avLst/>
            </a:prstGeom>
          </p:spPr>
        </p:pic>
      </p:grpSp>
      <p:grpSp>
        <p:nvGrpSpPr>
          <p:cNvPr id="11" name="図形グループ 10"/>
          <p:cNvGrpSpPr/>
          <p:nvPr/>
        </p:nvGrpSpPr>
        <p:grpSpPr>
          <a:xfrm>
            <a:off x="5006391" y="417451"/>
            <a:ext cx="3948941" cy="5917195"/>
            <a:chOff x="5006391" y="417451"/>
            <a:chExt cx="3948941" cy="5917195"/>
          </a:xfrm>
        </p:grpSpPr>
        <p:sp>
          <p:nvSpPr>
            <p:cNvPr id="52" name="正方形/長方形 51"/>
            <p:cNvSpPr/>
            <p:nvPr/>
          </p:nvSpPr>
          <p:spPr>
            <a:xfrm>
              <a:off x="5020503" y="417451"/>
              <a:ext cx="3934827" cy="5885313"/>
            </a:xfrm>
            <a:prstGeom prst="rect">
              <a:avLst/>
            </a:prstGeom>
            <a:solidFill>
              <a:schemeClr val="tx1">
                <a:alpha val="7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 name="直角三角形 52"/>
            <p:cNvSpPr/>
            <p:nvPr/>
          </p:nvSpPr>
          <p:spPr>
            <a:xfrm rot="5400000">
              <a:off x="3821454" y="1616504"/>
              <a:ext cx="4006904" cy="1608807"/>
            </a:xfrm>
            <a:prstGeom prst="rtTriangle">
              <a:avLst/>
            </a:prstGeom>
            <a:pattFill prst="ltDnDiag">
              <a:fgClr>
                <a:schemeClr val="bg1"/>
              </a:fgClr>
              <a:bgClr>
                <a:srgbClr val="C7100C"/>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4" name="直角三角形 53"/>
            <p:cNvSpPr/>
            <p:nvPr/>
          </p:nvSpPr>
          <p:spPr>
            <a:xfrm rot="16200000">
              <a:off x="6167911" y="3515342"/>
              <a:ext cx="4014996" cy="1559847"/>
            </a:xfrm>
            <a:prstGeom prst="rtTriangle">
              <a:avLst/>
            </a:prstGeom>
            <a:pattFill prst="ltDnDiag">
              <a:fgClr>
                <a:schemeClr val="bg1"/>
              </a:fgClr>
              <a:bgClr>
                <a:srgbClr val="C7100C"/>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5" name="テキスト ボックス 54"/>
            <p:cNvSpPr txBox="1"/>
            <p:nvPr/>
          </p:nvSpPr>
          <p:spPr>
            <a:xfrm>
              <a:off x="6153562" y="1061571"/>
              <a:ext cx="1588640" cy="400110"/>
            </a:xfrm>
            <a:prstGeom prst="rect">
              <a:avLst/>
            </a:prstGeom>
            <a:noFill/>
          </p:spPr>
          <p:txBody>
            <a:bodyPr wrap="none" rtlCol="0">
              <a:spAutoFit/>
            </a:bodyPr>
            <a:lstStyle/>
            <a:p>
              <a:r>
                <a:rPr lang="en-US" altLang="ja-JP" sz="2000" dirty="0" smtClean="0">
                  <a:solidFill>
                    <a:schemeClr val="bg1"/>
                  </a:solidFill>
                  <a:latin typeface="01フロップデザイン"/>
                  <a:ea typeface="01フロップデザイン"/>
                  <a:cs typeface="01フロップデザイン"/>
                </a:rPr>
                <a:t>Hard Mode</a:t>
              </a:r>
              <a:endParaRPr kumimoji="1" lang="ja-JP" altLang="en-US" sz="2000" dirty="0">
                <a:solidFill>
                  <a:schemeClr val="bg1"/>
                </a:solidFill>
                <a:latin typeface="01フロップデザイン"/>
                <a:ea typeface="01フロップデザイン"/>
                <a:cs typeface="01フロップデザイン"/>
              </a:endParaRPr>
            </a:p>
          </p:txBody>
        </p:sp>
        <p:sp>
          <p:nvSpPr>
            <p:cNvPr id="56" name="テキスト ボックス 55"/>
            <p:cNvSpPr txBox="1"/>
            <p:nvPr/>
          </p:nvSpPr>
          <p:spPr>
            <a:xfrm>
              <a:off x="5370458" y="1628548"/>
              <a:ext cx="3314752" cy="1477328"/>
            </a:xfrm>
            <a:prstGeom prst="rect">
              <a:avLst/>
            </a:prstGeom>
            <a:noFill/>
          </p:spPr>
          <p:txBody>
            <a:bodyPr wrap="none" rtlCol="0">
              <a:spAutoFit/>
            </a:bodyPr>
            <a:lstStyle/>
            <a:p>
              <a:pPr algn="ctr"/>
              <a:r>
                <a:rPr lang="en-US" altLang="ja-JP" dirty="0" smtClean="0">
                  <a:solidFill>
                    <a:schemeClr val="bg1"/>
                  </a:solidFill>
                  <a:effectLst>
                    <a:glow rad="63500">
                      <a:schemeClr val="accent2">
                        <a:satMod val="175000"/>
                        <a:alpha val="40000"/>
                      </a:schemeClr>
                    </a:glow>
                  </a:effectLst>
                  <a:latin typeface="01フロップデザイン"/>
                  <a:ea typeface="01フロップデザイン"/>
                  <a:cs typeface="01フロップデザイン"/>
                </a:rPr>
                <a:t>Too many balls</a:t>
              </a:r>
            </a:p>
            <a:p>
              <a:pPr algn="ctr"/>
              <a:r>
                <a:rPr lang="en-US" altLang="ja-JP" dirty="0" smtClean="0">
                  <a:solidFill>
                    <a:schemeClr val="bg1"/>
                  </a:solidFill>
                  <a:effectLst>
                    <a:glow rad="63500">
                      <a:schemeClr val="accent2">
                        <a:satMod val="175000"/>
                        <a:alpha val="40000"/>
                      </a:schemeClr>
                    </a:glow>
                  </a:effectLst>
                  <a:latin typeface="01フロップデザイン"/>
                  <a:ea typeface="01フロップデザイン"/>
                  <a:cs typeface="01フロップデザイン"/>
                </a:rPr>
                <a:t>Let’s get high score with</a:t>
              </a:r>
            </a:p>
            <a:p>
              <a:pPr algn="ctr"/>
              <a:r>
                <a:rPr lang="en-US" altLang="ja-JP" dirty="0" smtClean="0">
                  <a:solidFill>
                    <a:schemeClr val="bg1"/>
                  </a:solidFill>
                  <a:effectLst>
                    <a:glow rad="63500">
                      <a:schemeClr val="accent2">
                        <a:satMod val="175000"/>
                        <a:alpha val="40000"/>
                      </a:schemeClr>
                    </a:glow>
                  </a:effectLst>
                  <a:latin typeface="01フロップデザイン"/>
                  <a:ea typeface="01フロップデザイン"/>
                  <a:cs typeface="01フロップデザイン"/>
                </a:rPr>
                <a:t>Combo, long press, </a:t>
              </a:r>
            </a:p>
            <a:p>
              <a:pPr algn="ctr"/>
              <a:r>
                <a:rPr lang="en-US" altLang="ja-JP" dirty="0" smtClean="0">
                  <a:solidFill>
                    <a:schemeClr val="bg1"/>
                  </a:solidFill>
                  <a:effectLst>
                    <a:glow rad="63500">
                      <a:schemeClr val="accent2">
                        <a:satMod val="175000"/>
                        <a:alpha val="40000"/>
                      </a:schemeClr>
                    </a:glow>
                  </a:effectLst>
                  <a:latin typeface="01フロップデザイン"/>
                  <a:ea typeface="01フロップデザイン"/>
                  <a:cs typeface="01フロップデザイン"/>
                </a:rPr>
                <a:t>and golden ball !!</a:t>
              </a:r>
            </a:p>
            <a:p>
              <a:pPr algn="ctr"/>
              <a:endParaRPr kumimoji="1" lang="ja-JP" altLang="en-US" dirty="0">
                <a:solidFill>
                  <a:schemeClr val="bg1"/>
                </a:solidFill>
                <a:effectLst>
                  <a:glow rad="63500">
                    <a:schemeClr val="accent2">
                      <a:satMod val="175000"/>
                      <a:alpha val="40000"/>
                    </a:schemeClr>
                  </a:glow>
                </a:effectLst>
                <a:latin typeface="01フロップデザイン"/>
                <a:ea typeface="01フロップデザイン"/>
                <a:cs typeface="01フロップデザイン"/>
              </a:endParaRPr>
            </a:p>
          </p:txBody>
        </p:sp>
        <p:sp>
          <p:nvSpPr>
            <p:cNvPr id="78" name="テキスト ボックス 77"/>
            <p:cNvSpPr txBox="1"/>
            <p:nvPr/>
          </p:nvSpPr>
          <p:spPr>
            <a:xfrm>
              <a:off x="6153562" y="2882267"/>
              <a:ext cx="1520415" cy="400110"/>
            </a:xfrm>
            <a:prstGeom prst="rect">
              <a:avLst/>
            </a:prstGeom>
            <a:noFill/>
          </p:spPr>
          <p:txBody>
            <a:bodyPr wrap="none" rtlCol="0">
              <a:spAutoFit/>
            </a:bodyPr>
            <a:lstStyle/>
            <a:p>
              <a:r>
                <a:rPr kumimoji="1" lang="en-US" altLang="ja-JP" sz="2000" dirty="0" smtClean="0">
                  <a:solidFill>
                    <a:schemeClr val="bg1"/>
                  </a:solidFill>
                  <a:latin typeface="01フロップデザイン"/>
                  <a:ea typeface="01フロップデザイン"/>
                  <a:cs typeface="01フロップデザイン"/>
                </a:rPr>
                <a:t>Color balls</a:t>
              </a:r>
              <a:endParaRPr kumimoji="1" lang="ja-JP" altLang="en-US" sz="2000" dirty="0">
                <a:solidFill>
                  <a:schemeClr val="bg1"/>
                </a:solidFill>
                <a:latin typeface="01フロップデザイン"/>
                <a:ea typeface="01フロップデザイン"/>
                <a:cs typeface="01フロップデザイン"/>
              </a:endParaRPr>
            </a:p>
          </p:txBody>
        </p:sp>
        <p:pic>
          <p:nvPicPr>
            <p:cNvPr id="80" name="図 79" descr="colorBalls_norma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6391" y="3183600"/>
              <a:ext cx="3913632" cy="1597152"/>
            </a:xfrm>
            <a:prstGeom prst="rect">
              <a:avLst/>
            </a:prstGeom>
          </p:spPr>
        </p:pic>
        <p:pic>
          <p:nvPicPr>
            <p:cNvPr id="21" name="図 20" descr="help_ha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947" y="4773279"/>
              <a:ext cx="3843076" cy="1561367"/>
            </a:xfrm>
            <a:prstGeom prst="rect">
              <a:avLst/>
            </a:prstGeom>
          </p:spPr>
        </p:pic>
      </p:grpSp>
    </p:spTree>
    <p:extLst>
      <p:ext uri="{BB962C8B-B14F-4D97-AF65-F5344CB8AC3E}">
        <p14:creationId xmlns:p14="http://schemas.microsoft.com/office/powerpoint/2010/main" val="41847656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7" name="図形グループ 96"/>
          <p:cNvGrpSpPr/>
          <p:nvPr/>
        </p:nvGrpSpPr>
        <p:grpSpPr>
          <a:xfrm>
            <a:off x="-2251099" y="454248"/>
            <a:ext cx="3934827" cy="5954135"/>
            <a:chOff x="-2251099" y="454248"/>
            <a:chExt cx="3934827" cy="5954135"/>
          </a:xfrm>
        </p:grpSpPr>
        <p:grpSp>
          <p:nvGrpSpPr>
            <p:cNvPr id="55" name="図形グループ 54"/>
            <p:cNvGrpSpPr/>
            <p:nvPr/>
          </p:nvGrpSpPr>
          <p:grpSpPr>
            <a:xfrm>
              <a:off x="-2251099" y="454248"/>
              <a:ext cx="3934827" cy="5954135"/>
              <a:chOff x="2937927" y="451213"/>
              <a:chExt cx="3934827" cy="5954135"/>
            </a:xfrm>
          </p:grpSpPr>
          <p:pic>
            <p:nvPicPr>
              <p:cNvPr id="56" name="図 55"/>
              <p:cNvPicPr>
                <a:picLocks noChangeAspect="1"/>
              </p:cNvPicPr>
              <p:nvPr/>
            </p:nvPicPr>
            <p:blipFill rotWithShape="1">
              <a:blip r:embed="rId2"/>
              <a:srcRect l="23615" t="-906" r="23929"/>
              <a:stretch/>
            </p:blipFill>
            <p:spPr>
              <a:xfrm>
                <a:off x="2937927" y="451213"/>
                <a:ext cx="3934827" cy="5954135"/>
              </a:xfrm>
              <a:prstGeom prst="rect">
                <a:avLst/>
              </a:prstGeom>
            </p:spPr>
          </p:pic>
          <p:cxnSp>
            <p:nvCxnSpPr>
              <p:cNvPr id="57" name="直線コネクタ 56"/>
              <p:cNvCxnSpPr/>
              <p:nvPr/>
            </p:nvCxnSpPr>
            <p:spPr>
              <a:xfrm>
                <a:off x="2937927" y="1139707"/>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cxnSp>
            <p:nvCxnSpPr>
              <p:cNvPr id="58" name="直線コネクタ 57"/>
              <p:cNvCxnSpPr/>
              <p:nvPr/>
            </p:nvCxnSpPr>
            <p:spPr>
              <a:xfrm>
                <a:off x="2937927" y="5737613"/>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pic>
            <p:nvPicPr>
              <p:cNvPr id="59" name="図 58"/>
              <p:cNvPicPr>
                <a:picLocks noChangeAspect="1"/>
              </p:cNvPicPr>
              <p:nvPr/>
            </p:nvPicPr>
            <p:blipFill rotWithShape="1">
              <a:blip r:embed="rId3"/>
              <a:srcRect t="9603" b="57795"/>
              <a:stretch/>
            </p:blipFill>
            <p:spPr>
              <a:xfrm>
                <a:off x="2937927" y="531498"/>
                <a:ext cx="3934826" cy="608209"/>
              </a:xfrm>
              <a:prstGeom prst="rect">
                <a:avLst/>
              </a:prstGeom>
            </p:spPr>
          </p:pic>
          <p:pic>
            <p:nvPicPr>
              <p:cNvPr id="60" name="図 59"/>
              <p:cNvPicPr>
                <a:picLocks noChangeAspect="1"/>
              </p:cNvPicPr>
              <p:nvPr/>
            </p:nvPicPr>
            <p:blipFill rotWithShape="1">
              <a:blip r:embed="rId3"/>
              <a:srcRect t="9603" b="57795"/>
              <a:stretch/>
            </p:blipFill>
            <p:spPr>
              <a:xfrm>
                <a:off x="2937927" y="5737613"/>
                <a:ext cx="3934826" cy="608209"/>
              </a:xfrm>
              <a:prstGeom prst="rect">
                <a:avLst/>
              </a:prstGeom>
            </p:spPr>
          </p:pic>
          <p:sp>
            <p:nvSpPr>
              <p:cNvPr id="61" name="正方形/長方形 60"/>
              <p:cNvSpPr/>
              <p:nvPr/>
            </p:nvSpPr>
            <p:spPr>
              <a:xfrm>
                <a:off x="3786829" y="5817116"/>
                <a:ext cx="2278134" cy="461665"/>
              </a:xfrm>
              <a:prstGeom prst="rect">
                <a:avLst/>
              </a:prstGeom>
            </p:spPr>
            <p:txBody>
              <a:bodyPr wrap="none">
                <a:spAutoFit/>
              </a:bodyPr>
              <a:lstStyle/>
              <a:p>
                <a:pPr algn="ctr"/>
                <a:r>
                  <a:rPr lang="en-US" altLang="ja-JP" sz="2400" dirty="0">
                    <a:solidFill>
                      <a:srgbClr val="FFFFFF"/>
                    </a:solidFill>
                    <a:latin typeface="ＤＦＰ太丸ゴシック体"/>
                    <a:ea typeface="ＤＦＰ太丸ゴシック体"/>
                    <a:cs typeface="ＤＦＰ太丸ゴシック体"/>
                  </a:rPr>
                  <a:t>Touch here !!</a:t>
                </a:r>
                <a:endParaRPr lang="ja-JP" altLang="en-US" sz="2400" dirty="0">
                  <a:solidFill>
                    <a:srgbClr val="FFFFFF"/>
                  </a:solidFill>
                  <a:latin typeface="ＤＦＰ太丸ゴシック体"/>
                  <a:ea typeface="ＤＦＰ太丸ゴシック体"/>
                  <a:cs typeface="ＤＦＰ太丸ゴシック体"/>
                </a:endParaRPr>
              </a:p>
            </p:txBody>
          </p:sp>
        </p:grpSp>
        <p:sp>
          <p:nvSpPr>
            <p:cNvPr id="21" name="円/楕円 20"/>
            <p:cNvSpPr/>
            <p:nvPr/>
          </p:nvSpPr>
          <p:spPr>
            <a:xfrm>
              <a:off x="-573521" y="595151"/>
              <a:ext cx="467999" cy="467999"/>
            </a:xfrm>
            <a:prstGeom prst="ellipse">
              <a:avLst/>
            </a:prstGeom>
            <a:gradFill flip="none" rotWithShape="1">
              <a:gsLst>
                <a:gs pos="48000">
                  <a:schemeClr val="bg1">
                    <a:alpha val="22000"/>
                  </a:schemeClr>
                </a:gs>
                <a:gs pos="83000">
                  <a:schemeClr val="bg1">
                    <a:lumMod val="85000"/>
                    <a:alpha val="13000"/>
                  </a:schemeClr>
                </a:gs>
                <a:gs pos="100000">
                  <a:schemeClr val="bg1">
                    <a:alpha val="19000"/>
                  </a:schemeClr>
                </a:gs>
                <a:gs pos="0">
                  <a:schemeClr val="bg1">
                    <a:lumMod val="85000"/>
                    <a:alpha val="19000"/>
                  </a:schemeClr>
                </a:gs>
              </a:gsLst>
              <a:path path="circle">
                <a:fillToRect l="50000" t="50000" r="50000" b="50000"/>
              </a:path>
              <a:tileRect/>
            </a:gradFill>
            <a:effectLst>
              <a:glow rad="190500">
                <a:schemeClr val="bg1">
                  <a:lumMod val="75000"/>
                  <a:alpha val="40000"/>
                </a:scheme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27" name="フレーム 26"/>
            <p:cNvSpPr/>
            <p:nvPr/>
          </p:nvSpPr>
          <p:spPr>
            <a:xfrm>
              <a:off x="-628385" y="566687"/>
              <a:ext cx="555017" cy="522075"/>
            </a:xfrm>
            <a:prstGeom prst="frame">
              <a:avLst>
                <a:gd name="adj1" fmla="val 2270"/>
              </a:avLst>
            </a:prstGeom>
            <a:solidFill>
              <a:srgbClr val="FF00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44" name="曲線コネクタ 43"/>
            <p:cNvCxnSpPr/>
            <p:nvPr/>
          </p:nvCxnSpPr>
          <p:spPr>
            <a:xfrm rot="16200000" flipV="1">
              <a:off x="-697602" y="1638735"/>
              <a:ext cx="1582264" cy="868178"/>
            </a:xfrm>
            <a:prstGeom prst="curvedConnector3">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54" name="雲 53"/>
            <p:cNvSpPr/>
            <p:nvPr/>
          </p:nvSpPr>
          <p:spPr>
            <a:xfrm>
              <a:off x="-1617142" y="2876763"/>
              <a:ext cx="3167240" cy="1413442"/>
            </a:xfrm>
            <a:prstGeom prst="cloud">
              <a:avLst/>
            </a:prstGeom>
            <a:solidFill>
              <a:schemeClr val="accent6">
                <a:lumMod val="40000"/>
                <a:lumOff val="6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b="1" dirty="0">
                <a:solidFill>
                  <a:srgbClr val="FF0000"/>
                </a:solidFill>
              </a:endParaRPr>
            </a:p>
          </p:txBody>
        </p:sp>
        <p:sp>
          <p:nvSpPr>
            <p:cNvPr id="62" name="テキスト ボックス 61"/>
            <p:cNvSpPr txBox="1"/>
            <p:nvPr/>
          </p:nvSpPr>
          <p:spPr>
            <a:xfrm>
              <a:off x="-968587" y="3069663"/>
              <a:ext cx="2236510" cy="1015663"/>
            </a:xfrm>
            <a:prstGeom prst="rect">
              <a:avLst/>
            </a:prstGeom>
            <a:noFill/>
          </p:spPr>
          <p:txBody>
            <a:bodyPr wrap="none" rtlCol="0">
              <a:spAutoFit/>
            </a:bodyPr>
            <a:lstStyle/>
            <a:p>
              <a:r>
                <a:rPr kumimoji="1" lang="ja-JP" altLang="en-US" sz="2000" b="1" dirty="0" smtClean="0">
                  <a:solidFill>
                    <a:srgbClr val="000000"/>
                  </a:solidFill>
                  <a:latin typeface="01フロップデザイン"/>
                  <a:ea typeface="01フロップデザイン"/>
                  <a:cs typeface="01フロップデザイン"/>
                </a:rPr>
                <a:t>コンボを続けると</a:t>
              </a:r>
              <a:endParaRPr kumimoji="1" lang="en-US" altLang="ja-JP" sz="2000" b="1" dirty="0" smtClean="0">
                <a:solidFill>
                  <a:srgbClr val="000000"/>
                </a:solidFill>
                <a:latin typeface="01フロップデザイン"/>
                <a:ea typeface="01フロップデザイン"/>
                <a:cs typeface="01フロップデザイン"/>
              </a:endParaRPr>
            </a:p>
            <a:p>
              <a:r>
                <a:rPr kumimoji="1" lang="ja-JP" altLang="en-US" sz="2000" b="1" dirty="0" smtClean="0">
                  <a:solidFill>
                    <a:srgbClr val="000000"/>
                  </a:solidFill>
                  <a:latin typeface="01フロップデザイン"/>
                  <a:ea typeface="01フロップデザイン"/>
                  <a:cs typeface="01フロップデザイン"/>
                </a:rPr>
                <a:t>ここにゲージが</a:t>
              </a:r>
              <a:endParaRPr kumimoji="1" lang="en-US" altLang="ja-JP" sz="2000" b="1" dirty="0" smtClean="0">
                <a:solidFill>
                  <a:srgbClr val="000000"/>
                </a:solidFill>
                <a:latin typeface="01フロップデザイン"/>
                <a:ea typeface="01フロップデザイン"/>
                <a:cs typeface="01フロップデザイン"/>
              </a:endParaRPr>
            </a:p>
            <a:p>
              <a:r>
                <a:rPr lang="ja-JP" altLang="en-US" sz="2000" b="1" dirty="0" smtClean="0">
                  <a:solidFill>
                    <a:srgbClr val="000000"/>
                  </a:solidFill>
                  <a:latin typeface="01フロップデザイン"/>
                  <a:ea typeface="01フロップデザイン"/>
                  <a:cs typeface="01フロップデザイン"/>
                </a:rPr>
                <a:t>溜まっていくよ</a:t>
              </a:r>
              <a:endParaRPr kumimoji="1" lang="ja-JP" altLang="en-US" sz="2000" b="1" dirty="0">
                <a:solidFill>
                  <a:srgbClr val="000000"/>
                </a:solidFill>
                <a:latin typeface="01フロップデザイン"/>
                <a:ea typeface="01フロップデザイン"/>
                <a:cs typeface="01フロップデザイン"/>
              </a:endParaRPr>
            </a:p>
          </p:txBody>
        </p:sp>
        <p:sp>
          <p:nvSpPr>
            <p:cNvPr id="96" name="テキスト ボックス 95"/>
            <p:cNvSpPr txBox="1"/>
            <p:nvPr/>
          </p:nvSpPr>
          <p:spPr>
            <a:xfrm>
              <a:off x="-1434351" y="4822502"/>
              <a:ext cx="2339102" cy="461665"/>
            </a:xfrm>
            <a:prstGeom prst="rect">
              <a:avLst/>
            </a:prstGeom>
            <a:solidFill>
              <a:srgbClr val="008000">
                <a:alpha val="60000"/>
              </a:srgbClr>
            </a:solidFill>
          </p:spPr>
          <p:txBody>
            <a:bodyPr wrap="none" rtlCol="0">
              <a:spAutoFit/>
            </a:bodyPr>
            <a:lstStyle/>
            <a:p>
              <a:r>
                <a:rPr kumimoji="1" lang="ja-JP" altLang="en-US" sz="2400" b="1" dirty="0" smtClean="0">
                  <a:solidFill>
                    <a:schemeClr val="bg1"/>
                  </a:solidFill>
                  <a:latin typeface="01フロップデザイン"/>
                  <a:ea typeface="01フロップデザイン"/>
                  <a:cs typeface="01フロップデザイン"/>
                </a:rPr>
                <a:t>タップして次へ</a:t>
              </a:r>
              <a:endParaRPr kumimoji="1" lang="ja-JP" altLang="en-US" sz="2400" b="1" dirty="0">
                <a:solidFill>
                  <a:schemeClr val="bg1"/>
                </a:solidFill>
                <a:latin typeface="01フロップデザイン"/>
                <a:ea typeface="01フロップデザイン"/>
                <a:cs typeface="01フロップデザイン"/>
              </a:endParaRPr>
            </a:p>
          </p:txBody>
        </p:sp>
      </p:grpSp>
      <p:grpSp>
        <p:nvGrpSpPr>
          <p:cNvPr id="99" name="図形グループ 98"/>
          <p:cNvGrpSpPr/>
          <p:nvPr/>
        </p:nvGrpSpPr>
        <p:grpSpPr>
          <a:xfrm>
            <a:off x="2044924" y="513774"/>
            <a:ext cx="3934827" cy="5954135"/>
            <a:chOff x="2044924" y="513774"/>
            <a:chExt cx="3934827" cy="5954135"/>
          </a:xfrm>
        </p:grpSpPr>
        <p:grpSp>
          <p:nvGrpSpPr>
            <p:cNvPr id="77" name="図形グループ 76"/>
            <p:cNvGrpSpPr/>
            <p:nvPr/>
          </p:nvGrpSpPr>
          <p:grpSpPr>
            <a:xfrm>
              <a:off x="2044924" y="513774"/>
              <a:ext cx="3934827" cy="5954135"/>
              <a:chOff x="2688200" y="513774"/>
              <a:chExt cx="3934827" cy="5954135"/>
            </a:xfrm>
          </p:grpSpPr>
          <p:grpSp>
            <p:nvGrpSpPr>
              <p:cNvPr id="64" name="図形グループ 63"/>
              <p:cNvGrpSpPr/>
              <p:nvPr/>
            </p:nvGrpSpPr>
            <p:grpSpPr>
              <a:xfrm>
                <a:off x="2688200" y="513774"/>
                <a:ext cx="3934827" cy="5954135"/>
                <a:chOff x="1610414" y="388946"/>
                <a:chExt cx="3934827" cy="5954135"/>
              </a:xfrm>
            </p:grpSpPr>
            <p:grpSp>
              <p:nvGrpSpPr>
                <p:cNvPr id="65" name="図形グループ 64"/>
                <p:cNvGrpSpPr/>
                <p:nvPr/>
              </p:nvGrpSpPr>
              <p:grpSpPr>
                <a:xfrm>
                  <a:off x="1610414" y="388946"/>
                  <a:ext cx="3934827" cy="5954135"/>
                  <a:chOff x="2937927" y="451213"/>
                  <a:chExt cx="3934827" cy="5954135"/>
                </a:xfrm>
              </p:grpSpPr>
              <p:pic>
                <p:nvPicPr>
                  <p:cNvPr id="71" name="図 70"/>
                  <p:cNvPicPr>
                    <a:picLocks noChangeAspect="1"/>
                  </p:cNvPicPr>
                  <p:nvPr/>
                </p:nvPicPr>
                <p:blipFill rotWithShape="1">
                  <a:blip r:embed="rId2"/>
                  <a:srcRect l="23615" t="-906" r="23929"/>
                  <a:stretch/>
                </p:blipFill>
                <p:spPr>
                  <a:xfrm>
                    <a:off x="2937927" y="451213"/>
                    <a:ext cx="3934827" cy="5954135"/>
                  </a:xfrm>
                  <a:prstGeom prst="rect">
                    <a:avLst/>
                  </a:prstGeom>
                </p:spPr>
              </p:pic>
              <p:cxnSp>
                <p:nvCxnSpPr>
                  <p:cNvPr id="72" name="直線コネクタ 71"/>
                  <p:cNvCxnSpPr/>
                  <p:nvPr/>
                </p:nvCxnSpPr>
                <p:spPr>
                  <a:xfrm>
                    <a:off x="2937927" y="1139707"/>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cxnSp>
                <p:nvCxnSpPr>
                  <p:cNvPr id="73" name="直線コネクタ 72"/>
                  <p:cNvCxnSpPr/>
                  <p:nvPr/>
                </p:nvCxnSpPr>
                <p:spPr>
                  <a:xfrm>
                    <a:off x="2937927" y="5737613"/>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pic>
                <p:nvPicPr>
                  <p:cNvPr id="74" name="図 73"/>
                  <p:cNvPicPr>
                    <a:picLocks noChangeAspect="1"/>
                  </p:cNvPicPr>
                  <p:nvPr/>
                </p:nvPicPr>
                <p:blipFill rotWithShape="1">
                  <a:blip r:embed="rId3"/>
                  <a:srcRect t="9603" b="57795"/>
                  <a:stretch/>
                </p:blipFill>
                <p:spPr>
                  <a:xfrm>
                    <a:off x="2937927" y="531498"/>
                    <a:ext cx="3934826" cy="608209"/>
                  </a:xfrm>
                  <a:prstGeom prst="rect">
                    <a:avLst/>
                  </a:prstGeom>
                </p:spPr>
              </p:pic>
              <p:pic>
                <p:nvPicPr>
                  <p:cNvPr id="75" name="図 74"/>
                  <p:cNvPicPr>
                    <a:picLocks noChangeAspect="1"/>
                  </p:cNvPicPr>
                  <p:nvPr/>
                </p:nvPicPr>
                <p:blipFill rotWithShape="1">
                  <a:blip r:embed="rId3"/>
                  <a:srcRect t="9603" b="57795"/>
                  <a:stretch/>
                </p:blipFill>
                <p:spPr>
                  <a:xfrm>
                    <a:off x="2937927" y="5737613"/>
                    <a:ext cx="3934826" cy="608209"/>
                  </a:xfrm>
                  <a:prstGeom prst="rect">
                    <a:avLst/>
                  </a:prstGeom>
                </p:spPr>
              </p:pic>
              <p:sp>
                <p:nvSpPr>
                  <p:cNvPr id="76" name="正方形/長方形 75"/>
                  <p:cNvSpPr/>
                  <p:nvPr/>
                </p:nvSpPr>
                <p:spPr>
                  <a:xfrm>
                    <a:off x="3786829" y="5817116"/>
                    <a:ext cx="2278134" cy="461665"/>
                  </a:xfrm>
                  <a:prstGeom prst="rect">
                    <a:avLst/>
                  </a:prstGeom>
                </p:spPr>
                <p:txBody>
                  <a:bodyPr wrap="none">
                    <a:spAutoFit/>
                  </a:bodyPr>
                  <a:lstStyle/>
                  <a:p>
                    <a:pPr algn="ctr"/>
                    <a:r>
                      <a:rPr lang="en-US" altLang="ja-JP" sz="2400" dirty="0">
                        <a:solidFill>
                          <a:srgbClr val="FFFFFF"/>
                        </a:solidFill>
                        <a:latin typeface="ＤＦＰ太丸ゴシック体"/>
                        <a:ea typeface="ＤＦＰ太丸ゴシック体"/>
                        <a:cs typeface="ＤＦＰ太丸ゴシック体"/>
                      </a:rPr>
                      <a:t>Touch here !!</a:t>
                    </a:r>
                    <a:endParaRPr lang="ja-JP" altLang="en-US" sz="2400" dirty="0">
                      <a:solidFill>
                        <a:srgbClr val="FFFFFF"/>
                      </a:solidFill>
                      <a:latin typeface="ＤＦＰ太丸ゴシック体"/>
                      <a:ea typeface="ＤＦＰ太丸ゴシック体"/>
                      <a:cs typeface="ＤＦＰ太丸ゴシック体"/>
                    </a:endParaRPr>
                  </a:p>
                </p:txBody>
              </p:sp>
            </p:grpSp>
            <p:sp>
              <p:nvSpPr>
                <p:cNvPr id="67" name="フレーム 66"/>
                <p:cNvSpPr/>
                <p:nvPr/>
              </p:nvSpPr>
              <p:spPr>
                <a:xfrm>
                  <a:off x="3217468" y="453828"/>
                  <a:ext cx="682781" cy="617438"/>
                </a:xfrm>
                <a:prstGeom prst="frame">
                  <a:avLst>
                    <a:gd name="adj1" fmla="val 2270"/>
                  </a:avLst>
                </a:prstGeom>
                <a:solidFill>
                  <a:srgbClr val="FF00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68" name="曲線コネクタ 67"/>
                <p:cNvCxnSpPr/>
                <p:nvPr/>
              </p:nvCxnSpPr>
              <p:spPr>
                <a:xfrm rot="16200000" flipV="1">
                  <a:off x="3163911" y="1573433"/>
                  <a:ext cx="1582264" cy="868178"/>
                </a:xfrm>
                <a:prstGeom prst="curvedConnector3">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9" name="雲 68"/>
                <p:cNvSpPr/>
                <p:nvPr/>
              </p:nvSpPr>
              <p:spPr>
                <a:xfrm>
                  <a:off x="2244371" y="2811461"/>
                  <a:ext cx="3167240" cy="1413442"/>
                </a:xfrm>
                <a:prstGeom prst="cloud">
                  <a:avLst/>
                </a:prstGeom>
                <a:solidFill>
                  <a:schemeClr val="accent6">
                    <a:lumMod val="40000"/>
                    <a:lumOff val="6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b="1" dirty="0">
                    <a:solidFill>
                      <a:srgbClr val="FF0000"/>
                    </a:solidFill>
                  </a:endParaRPr>
                </a:p>
              </p:txBody>
            </p:sp>
            <p:sp>
              <p:nvSpPr>
                <p:cNvPr id="70" name="テキスト ボックス 69"/>
                <p:cNvSpPr txBox="1"/>
                <p:nvPr/>
              </p:nvSpPr>
              <p:spPr>
                <a:xfrm>
                  <a:off x="2534258" y="3168622"/>
                  <a:ext cx="2749471" cy="707886"/>
                </a:xfrm>
                <a:prstGeom prst="rect">
                  <a:avLst/>
                </a:prstGeom>
                <a:noFill/>
              </p:spPr>
              <p:txBody>
                <a:bodyPr wrap="none" rtlCol="0">
                  <a:spAutoFit/>
                </a:bodyPr>
                <a:lstStyle/>
                <a:p>
                  <a:pPr algn="ctr"/>
                  <a:r>
                    <a:rPr kumimoji="1" lang="ja-JP" altLang="en-US" sz="2000" b="1" dirty="0" smtClean="0">
                      <a:solidFill>
                        <a:srgbClr val="000000"/>
                      </a:solidFill>
                      <a:latin typeface="01フロップデザイン"/>
                      <a:ea typeface="01フロップデザイン"/>
                      <a:cs typeface="01フロップデザイン"/>
                    </a:rPr>
                    <a:t>コンボ数が大きいほど</a:t>
                  </a:r>
                  <a:endParaRPr kumimoji="1" lang="en-US" altLang="ja-JP" sz="2000" b="1" dirty="0" smtClean="0">
                    <a:solidFill>
                      <a:srgbClr val="000000"/>
                    </a:solidFill>
                    <a:latin typeface="01フロップデザイン"/>
                    <a:ea typeface="01フロップデザイン"/>
                    <a:cs typeface="01フロップデザイン"/>
                  </a:endParaRPr>
                </a:p>
                <a:p>
                  <a:pPr algn="ctr"/>
                  <a:r>
                    <a:rPr lang="ja-JP" altLang="en-US" sz="2000" b="1" dirty="0" smtClean="0">
                      <a:solidFill>
                        <a:srgbClr val="000000"/>
                      </a:solidFill>
                      <a:latin typeface="01フロップデザイン"/>
                      <a:ea typeface="01フロップデザイン"/>
                      <a:cs typeface="01フロップデザイン"/>
                    </a:rPr>
                    <a:t>早く溜まるよ</a:t>
                  </a:r>
                  <a:endParaRPr kumimoji="1" lang="ja-JP" altLang="en-US" sz="2000" b="1" dirty="0">
                    <a:solidFill>
                      <a:srgbClr val="000000"/>
                    </a:solidFill>
                    <a:latin typeface="01フロップデザイン"/>
                    <a:ea typeface="01フロップデザイン"/>
                    <a:cs typeface="01フロップデザイン"/>
                  </a:endParaRPr>
                </a:p>
              </p:txBody>
            </p:sp>
          </p:grpSp>
          <p:sp>
            <p:nvSpPr>
              <p:cNvPr id="24" name="円/楕円 23"/>
              <p:cNvSpPr/>
              <p:nvPr/>
            </p:nvSpPr>
            <p:spPr>
              <a:xfrm>
                <a:off x="4402526" y="647484"/>
                <a:ext cx="467999" cy="467999"/>
              </a:xfrm>
              <a:prstGeom prst="ellipse">
                <a:avLst/>
              </a:prstGeom>
              <a:gradFill flip="none" rotWithShape="1">
                <a:gsLst>
                  <a:gs pos="40000">
                    <a:schemeClr val="bg1">
                      <a:alpha val="22000"/>
                    </a:schemeClr>
                  </a:gs>
                  <a:gs pos="83000">
                    <a:schemeClr val="bg1">
                      <a:lumMod val="85000"/>
                      <a:alpha val="20000"/>
                    </a:schemeClr>
                  </a:gs>
                  <a:gs pos="100000">
                    <a:schemeClr val="bg1">
                      <a:alpha val="19000"/>
                    </a:schemeClr>
                  </a:gs>
                  <a:gs pos="0">
                    <a:schemeClr val="bg1">
                      <a:lumMod val="85000"/>
                    </a:schemeClr>
                  </a:gs>
                  <a:gs pos="30000">
                    <a:srgbClr val="FFFF00"/>
                  </a:gs>
                  <a:gs pos="35000">
                    <a:srgbClr val="FF6600"/>
                  </a:gs>
                </a:gsLst>
                <a:path path="circle">
                  <a:fillToRect l="50000" t="50000" r="50000" b="50000"/>
                </a:path>
                <a:tileRect/>
              </a:gradFill>
              <a:effectLst>
                <a:glow rad="190500">
                  <a:schemeClr val="bg1">
                    <a:lumMod val="75000"/>
                    <a:alpha val="40000"/>
                  </a:scheme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grpSp>
        <p:sp>
          <p:nvSpPr>
            <p:cNvPr id="98" name="テキスト ボックス 97"/>
            <p:cNvSpPr txBox="1"/>
            <p:nvPr/>
          </p:nvSpPr>
          <p:spPr>
            <a:xfrm>
              <a:off x="2910320" y="4822502"/>
              <a:ext cx="2339102" cy="461665"/>
            </a:xfrm>
            <a:prstGeom prst="rect">
              <a:avLst/>
            </a:prstGeom>
            <a:solidFill>
              <a:srgbClr val="008000">
                <a:alpha val="60000"/>
              </a:srgbClr>
            </a:solidFill>
          </p:spPr>
          <p:txBody>
            <a:bodyPr wrap="none" rtlCol="0">
              <a:spAutoFit/>
            </a:bodyPr>
            <a:lstStyle/>
            <a:p>
              <a:r>
                <a:rPr kumimoji="1" lang="ja-JP" altLang="en-US" sz="2400" b="1" dirty="0" smtClean="0">
                  <a:solidFill>
                    <a:schemeClr val="bg1"/>
                  </a:solidFill>
                  <a:latin typeface="01フロップデザイン"/>
                  <a:ea typeface="01フロップデザイン"/>
                  <a:cs typeface="01フロップデザイン"/>
                </a:rPr>
                <a:t>タップして次へ</a:t>
              </a:r>
              <a:endParaRPr kumimoji="1" lang="ja-JP" altLang="en-US" sz="2400" b="1" dirty="0">
                <a:solidFill>
                  <a:schemeClr val="bg1"/>
                </a:solidFill>
                <a:latin typeface="01フロップデザイン"/>
                <a:ea typeface="01フロップデザイン"/>
                <a:cs typeface="01フロップデザイン"/>
              </a:endParaRPr>
            </a:p>
          </p:txBody>
        </p:sp>
      </p:grpSp>
      <p:grpSp>
        <p:nvGrpSpPr>
          <p:cNvPr id="101" name="図形グループ 100"/>
          <p:cNvGrpSpPr/>
          <p:nvPr/>
        </p:nvGrpSpPr>
        <p:grpSpPr>
          <a:xfrm>
            <a:off x="6968876" y="903865"/>
            <a:ext cx="3934827" cy="5954135"/>
            <a:chOff x="6968876" y="903865"/>
            <a:chExt cx="3934827" cy="5954135"/>
          </a:xfrm>
        </p:grpSpPr>
        <p:grpSp>
          <p:nvGrpSpPr>
            <p:cNvPr id="93" name="図形グループ 92"/>
            <p:cNvGrpSpPr/>
            <p:nvPr/>
          </p:nvGrpSpPr>
          <p:grpSpPr>
            <a:xfrm>
              <a:off x="6968876" y="903865"/>
              <a:ext cx="3934827" cy="5954135"/>
              <a:chOff x="5466918" y="439905"/>
              <a:chExt cx="3934827" cy="5954135"/>
            </a:xfrm>
          </p:grpSpPr>
          <p:grpSp>
            <p:nvGrpSpPr>
              <p:cNvPr id="79" name="図形グループ 78"/>
              <p:cNvGrpSpPr/>
              <p:nvPr/>
            </p:nvGrpSpPr>
            <p:grpSpPr>
              <a:xfrm>
                <a:off x="5466918" y="439905"/>
                <a:ext cx="3934827" cy="5954135"/>
                <a:chOff x="1610414" y="388946"/>
                <a:chExt cx="3934827" cy="5954135"/>
              </a:xfrm>
            </p:grpSpPr>
            <p:grpSp>
              <p:nvGrpSpPr>
                <p:cNvPr id="81" name="図形グループ 80"/>
                <p:cNvGrpSpPr/>
                <p:nvPr/>
              </p:nvGrpSpPr>
              <p:grpSpPr>
                <a:xfrm>
                  <a:off x="1610414" y="388946"/>
                  <a:ext cx="3934827" cy="5954135"/>
                  <a:chOff x="2937927" y="451213"/>
                  <a:chExt cx="3934827" cy="5954135"/>
                </a:xfrm>
              </p:grpSpPr>
              <p:pic>
                <p:nvPicPr>
                  <p:cNvPr id="86" name="図 85"/>
                  <p:cNvPicPr>
                    <a:picLocks noChangeAspect="1"/>
                  </p:cNvPicPr>
                  <p:nvPr/>
                </p:nvPicPr>
                <p:blipFill rotWithShape="1">
                  <a:blip r:embed="rId2"/>
                  <a:srcRect l="23615" t="-906" r="23929"/>
                  <a:stretch/>
                </p:blipFill>
                <p:spPr>
                  <a:xfrm>
                    <a:off x="2937927" y="451213"/>
                    <a:ext cx="3934827" cy="5954135"/>
                  </a:xfrm>
                  <a:prstGeom prst="rect">
                    <a:avLst/>
                  </a:prstGeom>
                </p:spPr>
              </p:pic>
              <p:cxnSp>
                <p:nvCxnSpPr>
                  <p:cNvPr id="87" name="直線コネクタ 86"/>
                  <p:cNvCxnSpPr/>
                  <p:nvPr/>
                </p:nvCxnSpPr>
                <p:spPr>
                  <a:xfrm>
                    <a:off x="2937927" y="1139707"/>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cxnSp>
                <p:nvCxnSpPr>
                  <p:cNvPr id="88" name="直線コネクタ 87"/>
                  <p:cNvCxnSpPr/>
                  <p:nvPr/>
                </p:nvCxnSpPr>
                <p:spPr>
                  <a:xfrm>
                    <a:off x="2937927" y="5737613"/>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pic>
                <p:nvPicPr>
                  <p:cNvPr id="89" name="図 88"/>
                  <p:cNvPicPr>
                    <a:picLocks noChangeAspect="1"/>
                  </p:cNvPicPr>
                  <p:nvPr/>
                </p:nvPicPr>
                <p:blipFill rotWithShape="1">
                  <a:blip r:embed="rId3"/>
                  <a:srcRect t="9603" b="57795"/>
                  <a:stretch/>
                </p:blipFill>
                <p:spPr>
                  <a:xfrm>
                    <a:off x="2937927" y="531498"/>
                    <a:ext cx="3934826" cy="608209"/>
                  </a:xfrm>
                  <a:prstGeom prst="rect">
                    <a:avLst/>
                  </a:prstGeom>
                </p:spPr>
              </p:pic>
              <p:pic>
                <p:nvPicPr>
                  <p:cNvPr id="90" name="図 89"/>
                  <p:cNvPicPr>
                    <a:picLocks noChangeAspect="1"/>
                  </p:cNvPicPr>
                  <p:nvPr/>
                </p:nvPicPr>
                <p:blipFill rotWithShape="1">
                  <a:blip r:embed="rId3"/>
                  <a:srcRect t="9603" b="57795"/>
                  <a:stretch/>
                </p:blipFill>
                <p:spPr>
                  <a:xfrm>
                    <a:off x="2937927" y="5737613"/>
                    <a:ext cx="3934826" cy="608209"/>
                  </a:xfrm>
                  <a:prstGeom prst="rect">
                    <a:avLst/>
                  </a:prstGeom>
                </p:spPr>
              </p:pic>
              <p:sp>
                <p:nvSpPr>
                  <p:cNvPr id="91" name="正方形/長方形 90"/>
                  <p:cNvSpPr/>
                  <p:nvPr/>
                </p:nvSpPr>
                <p:spPr>
                  <a:xfrm>
                    <a:off x="3786829" y="5817116"/>
                    <a:ext cx="2278134" cy="461665"/>
                  </a:xfrm>
                  <a:prstGeom prst="rect">
                    <a:avLst/>
                  </a:prstGeom>
                </p:spPr>
                <p:txBody>
                  <a:bodyPr wrap="none">
                    <a:spAutoFit/>
                  </a:bodyPr>
                  <a:lstStyle/>
                  <a:p>
                    <a:pPr algn="ctr"/>
                    <a:r>
                      <a:rPr lang="en-US" altLang="ja-JP" sz="2400" dirty="0">
                        <a:solidFill>
                          <a:srgbClr val="FFFFFF"/>
                        </a:solidFill>
                        <a:latin typeface="ＤＦＰ太丸ゴシック体"/>
                        <a:ea typeface="ＤＦＰ太丸ゴシック体"/>
                        <a:cs typeface="ＤＦＰ太丸ゴシック体"/>
                      </a:rPr>
                      <a:t>Touch here !!</a:t>
                    </a:r>
                    <a:endParaRPr lang="ja-JP" altLang="en-US" sz="2400" dirty="0">
                      <a:solidFill>
                        <a:srgbClr val="FFFFFF"/>
                      </a:solidFill>
                      <a:latin typeface="ＤＦＰ太丸ゴシック体"/>
                      <a:ea typeface="ＤＦＰ太丸ゴシック体"/>
                      <a:cs typeface="ＤＦＰ太丸ゴシック体"/>
                    </a:endParaRPr>
                  </a:p>
                </p:txBody>
              </p:sp>
            </p:grpSp>
            <p:sp>
              <p:nvSpPr>
                <p:cNvPr id="82" name="フレーム 81"/>
                <p:cNvSpPr/>
                <p:nvPr/>
              </p:nvSpPr>
              <p:spPr>
                <a:xfrm>
                  <a:off x="3300436" y="482463"/>
                  <a:ext cx="573387" cy="518513"/>
                </a:xfrm>
                <a:prstGeom prst="frame">
                  <a:avLst>
                    <a:gd name="adj1" fmla="val 2270"/>
                  </a:avLst>
                </a:prstGeom>
                <a:solidFill>
                  <a:srgbClr val="FF00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83" name="曲線コネクタ 82"/>
                <p:cNvCxnSpPr/>
                <p:nvPr/>
              </p:nvCxnSpPr>
              <p:spPr>
                <a:xfrm rot="16200000" flipV="1">
                  <a:off x="3163911" y="1573433"/>
                  <a:ext cx="1582264" cy="868178"/>
                </a:xfrm>
                <a:prstGeom prst="curvedConnector3">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4" name="雲 83"/>
                <p:cNvSpPr/>
                <p:nvPr/>
              </p:nvSpPr>
              <p:spPr>
                <a:xfrm>
                  <a:off x="2244371" y="2811461"/>
                  <a:ext cx="3167240" cy="1413442"/>
                </a:xfrm>
                <a:prstGeom prst="cloud">
                  <a:avLst/>
                </a:prstGeom>
                <a:solidFill>
                  <a:schemeClr val="accent6">
                    <a:lumMod val="40000"/>
                    <a:lumOff val="6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b="1" dirty="0">
                    <a:solidFill>
                      <a:srgbClr val="FF0000"/>
                    </a:solidFill>
                  </a:endParaRPr>
                </a:p>
              </p:txBody>
            </p:sp>
            <p:sp>
              <p:nvSpPr>
                <p:cNvPr id="85" name="テキスト ボックス 84"/>
                <p:cNvSpPr txBox="1"/>
                <p:nvPr/>
              </p:nvSpPr>
              <p:spPr>
                <a:xfrm>
                  <a:off x="2790741" y="3168622"/>
                  <a:ext cx="2236510" cy="707886"/>
                </a:xfrm>
                <a:prstGeom prst="rect">
                  <a:avLst/>
                </a:prstGeom>
                <a:noFill/>
              </p:spPr>
              <p:txBody>
                <a:bodyPr wrap="none" rtlCol="0">
                  <a:spAutoFit/>
                </a:bodyPr>
                <a:lstStyle/>
                <a:p>
                  <a:pPr algn="ctr"/>
                  <a:r>
                    <a:rPr kumimoji="1" lang="ja-JP" altLang="en-US" sz="2000" b="1" dirty="0" smtClean="0">
                      <a:solidFill>
                        <a:srgbClr val="000000"/>
                      </a:solidFill>
                      <a:latin typeface="01フロップデザイン"/>
                      <a:ea typeface="01フロップデザイン"/>
                      <a:cs typeface="01フロップデザイン"/>
                    </a:rPr>
                    <a:t>ゲージが最大まで</a:t>
                  </a:r>
                  <a:endParaRPr kumimoji="1" lang="en-US" altLang="ja-JP" sz="2000" b="1" dirty="0" smtClean="0">
                    <a:solidFill>
                      <a:srgbClr val="000000"/>
                    </a:solidFill>
                    <a:latin typeface="01フロップデザイン"/>
                    <a:ea typeface="01フロップデザイン"/>
                    <a:cs typeface="01フロップデザイン"/>
                  </a:endParaRPr>
                </a:p>
                <a:p>
                  <a:pPr algn="ctr"/>
                  <a:r>
                    <a:rPr lang="ja-JP" altLang="en-US" sz="2000" b="1" dirty="0" smtClean="0">
                      <a:solidFill>
                        <a:srgbClr val="000000"/>
                      </a:solidFill>
                      <a:latin typeface="01フロップデザイン"/>
                      <a:ea typeface="01フロップデザイン"/>
                      <a:cs typeface="01フロップデザイン"/>
                    </a:rPr>
                    <a:t>溜まると・・・</a:t>
                  </a:r>
                  <a:endParaRPr kumimoji="1" lang="ja-JP" altLang="en-US" sz="2000" b="1" dirty="0">
                    <a:solidFill>
                      <a:srgbClr val="000000"/>
                    </a:solidFill>
                    <a:latin typeface="01フロップデザイン"/>
                    <a:ea typeface="01フロップデザイン"/>
                    <a:cs typeface="01フロップデザイン"/>
                  </a:endParaRPr>
                </a:p>
              </p:txBody>
            </p:sp>
          </p:grpSp>
          <p:sp>
            <p:nvSpPr>
              <p:cNvPr id="23" name="円/楕円 22"/>
              <p:cNvSpPr/>
              <p:nvPr/>
            </p:nvSpPr>
            <p:spPr>
              <a:xfrm>
                <a:off x="7189929" y="574520"/>
                <a:ext cx="467999" cy="467999"/>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grpSp>
        <p:sp>
          <p:nvSpPr>
            <p:cNvPr id="100" name="テキスト ボックス 99"/>
            <p:cNvSpPr txBox="1"/>
            <p:nvPr/>
          </p:nvSpPr>
          <p:spPr>
            <a:xfrm>
              <a:off x="7756810" y="5260935"/>
              <a:ext cx="2339102" cy="461665"/>
            </a:xfrm>
            <a:prstGeom prst="rect">
              <a:avLst/>
            </a:prstGeom>
            <a:solidFill>
              <a:srgbClr val="008000">
                <a:alpha val="60000"/>
              </a:srgbClr>
            </a:solidFill>
          </p:spPr>
          <p:txBody>
            <a:bodyPr wrap="none" rtlCol="0">
              <a:spAutoFit/>
            </a:bodyPr>
            <a:lstStyle/>
            <a:p>
              <a:r>
                <a:rPr kumimoji="1" lang="ja-JP" altLang="en-US" sz="2400" b="1" dirty="0" smtClean="0">
                  <a:solidFill>
                    <a:schemeClr val="bg1"/>
                  </a:solidFill>
                  <a:latin typeface="01フロップデザイン"/>
                  <a:ea typeface="01フロップデザイン"/>
                  <a:cs typeface="01フロップデザイン"/>
                </a:rPr>
                <a:t>タップして次へ</a:t>
              </a:r>
              <a:endParaRPr kumimoji="1" lang="ja-JP" altLang="en-US" sz="2400" b="1" dirty="0">
                <a:solidFill>
                  <a:schemeClr val="bg1"/>
                </a:solidFill>
                <a:latin typeface="01フロップデザイン"/>
                <a:ea typeface="01フロップデザイン"/>
                <a:cs typeface="01フロップデザイン"/>
              </a:endParaRPr>
            </a:p>
          </p:txBody>
        </p:sp>
      </p:grpSp>
    </p:spTree>
    <p:extLst>
      <p:ext uri="{BB962C8B-B14F-4D97-AF65-F5344CB8AC3E}">
        <p14:creationId xmlns:p14="http://schemas.microsoft.com/office/powerpoint/2010/main" val="11538573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3" name="図形グループ 42"/>
          <p:cNvGrpSpPr/>
          <p:nvPr/>
        </p:nvGrpSpPr>
        <p:grpSpPr>
          <a:xfrm>
            <a:off x="306083" y="414382"/>
            <a:ext cx="3934827" cy="5954135"/>
            <a:chOff x="306084" y="334097"/>
            <a:chExt cx="3934827" cy="5954135"/>
          </a:xfrm>
        </p:grpSpPr>
        <p:grpSp>
          <p:nvGrpSpPr>
            <p:cNvPr id="22" name="図形グループ 21"/>
            <p:cNvGrpSpPr/>
            <p:nvPr/>
          </p:nvGrpSpPr>
          <p:grpSpPr>
            <a:xfrm>
              <a:off x="306084" y="334097"/>
              <a:ext cx="3934827" cy="5954135"/>
              <a:chOff x="4630895" y="253812"/>
              <a:chExt cx="3934827" cy="5954135"/>
            </a:xfrm>
          </p:grpSpPr>
          <p:grpSp>
            <p:nvGrpSpPr>
              <p:cNvPr id="17" name="図形グループ 16"/>
              <p:cNvGrpSpPr/>
              <p:nvPr/>
            </p:nvGrpSpPr>
            <p:grpSpPr>
              <a:xfrm>
                <a:off x="4630895" y="253812"/>
                <a:ext cx="3934827" cy="5954135"/>
                <a:chOff x="257852" y="380379"/>
                <a:chExt cx="3934827" cy="5954135"/>
              </a:xfrm>
            </p:grpSpPr>
            <p:grpSp>
              <p:nvGrpSpPr>
                <p:cNvPr id="3" name="図形グループ 2"/>
                <p:cNvGrpSpPr/>
                <p:nvPr/>
              </p:nvGrpSpPr>
              <p:grpSpPr>
                <a:xfrm>
                  <a:off x="257852" y="380379"/>
                  <a:ext cx="3934827" cy="5954135"/>
                  <a:chOff x="1610414" y="388946"/>
                  <a:chExt cx="3934827" cy="5954135"/>
                </a:xfrm>
              </p:grpSpPr>
              <p:grpSp>
                <p:nvGrpSpPr>
                  <p:cNvPr id="5" name="図形グループ 4"/>
                  <p:cNvGrpSpPr/>
                  <p:nvPr/>
                </p:nvGrpSpPr>
                <p:grpSpPr>
                  <a:xfrm>
                    <a:off x="1610414" y="388946"/>
                    <a:ext cx="3934827" cy="5954135"/>
                    <a:chOff x="2937927" y="451213"/>
                    <a:chExt cx="3934827" cy="5954135"/>
                  </a:xfrm>
                </p:grpSpPr>
                <p:pic>
                  <p:nvPicPr>
                    <p:cNvPr id="10" name="図 9"/>
                    <p:cNvPicPr>
                      <a:picLocks noChangeAspect="1"/>
                    </p:cNvPicPr>
                    <p:nvPr/>
                  </p:nvPicPr>
                  <p:blipFill rotWithShape="1">
                    <a:blip r:embed="rId2"/>
                    <a:srcRect l="23615" t="-906" r="23929"/>
                    <a:stretch/>
                  </p:blipFill>
                  <p:spPr>
                    <a:xfrm>
                      <a:off x="2937927" y="451213"/>
                      <a:ext cx="3934827" cy="5954135"/>
                    </a:xfrm>
                    <a:prstGeom prst="rect">
                      <a:avLst/>
                    </a:prstGeom>
                  </p:spPr>
                </p:pic>
                <p:cxnSp>
                  <p:nvCxnSpPr>
                    <p:cNvPr id="11" name="直線コネクタ 10"/>
                    <p:cNvCxnSpPr/>
                    <p:nvPr/>
                  </p:nvCxnSpPr>
                  <p:spPr>
                    <a:xfrm>
                      <a:off x="2937927" y="1139707"/>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cxnSp>
                  <p:nvCxnSpPr>
                    <p:cNvPr id="12" name="直線コネクタ 11"/>
                    <p:cNvCxnSpPr/>
                    <p:nvPr/>
                  </p:nvCxnSpPr>
                  <p:spPr>
                    <a:xfrm>
                      <a:off x="2937927" y="5737613"/>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pic>
                  <p:nvPicPr>
                    <p:cNvPr id="13" name="図 12"/>
                    <p:cNvPicPr>
                      <a:picLocks noChangeAspect="1"/>
                    </p:cNvPicPr>
                    <p:nvPr/>
                  </p:nvPicPr>
                  <p:blipFill rotWithShape="1">
                    <a:blip r:embed="rId3"/>
                    <a:srcRect t="9603" b="57795"/>
                    <a:stretch/>
                  </p:blipFill>
                  <p:spPr>
                    <a:xfrm>
                      <a:off x="2937927" y="531498"/>
                      <a:ext cx="3934826" cy="608209"/>
                    </a:xfrm>
                    <a:prstGeom prst="rect">
                      <a:avLst/>
                    </a:prstGeom>
                  </p:spPr>
                </p:pic>
                <p:pic>
                  <p:nvPicPr>
                    <p:cNvPr id="14" name="図 13"/>
                    <p:cNvPicPr>
                      <a:picLocks noChangeAspect="1"/>
                    </p:cNvPicPr>
                    <p:nvPr/>
                  </p:nvPicPr>
                  <p:blipFill rotWithShape="1">
                    <a:blip r:embed="rId3"/>
                    <a:srcRect t="9603" b="57795"/>
                    <a:stretch/>
                  </p:blipFill>
                  <p:spPr>
                    <a:xfrm>
                      <a:off x="2937927" y="5737613"/>
                      <a:ext cx="3934826" cy="608209"/>
                    </a:xfrm>
                    <a:prstGeom prst="rect">
                      <a:avLst/>
                    </a:prstGeom>
                  </p:spPr>
                </p:pic>
                <p:sp>
                  <p:nvSpPr>
                    <p:cNvPr id="15" name="正方形/長方形 14"/>
                    <p:cNvSpPr/>
                    <p:nvPr/>
                  </p:nvSpPr>
                  <p:spPr>
                    <a:xfrm>
                      <a:off x="3786829" y="5817116"/>
                      <a:ext cx="2278134" cy="461665"/>
                    </a:xfrm>
                    <a:prstGeom prst="rect">
                      <a:avLst/>
                    </a:prstGeom>
                  </p:spPr>
                  <p:txBody>
                    <a:bodyPr wrap="none">
                      <a:spAutoFit/>
                    </a:bodyPr>
                    <a:lstStyle/>
                    <a:p>
                      <a:pPr algn="ctr"/>
                      <a:r>
                        <a:rPr lang="en-US" altLang="ja-JP" sz="2400" dirty="0">
                          <a:solidFill>
                            <a:srgbClr val="FFFFFF"/>
                          </a:solidFill>
                          <a:latin typeface="ＤＦＰ太丸ゴシック体"/>
                          <a:ea typeface="ＤＦＰ太丸ゴシック体"/>
                          <a:cs typeface="ＤＦＰ太丸ゴシック体"/>
                        </a:rPr>
                        <a:t>Touch here !!</a:t>
                      </a:r>
                      <a:endParaRPr lang="ja-JP" altLang="en-US" sz="2400" dirty="0">
                        <a:solidFill>
                          <a:srgbClr val="FFFFFF"/>
                        </a:solidFill>
                        <a:latin typeface="ＤＦＰ太丸ゴシック体"/>
                        <a:ea typeface="ＤＦＰ太丸ゴシック体"/>
                        <a:cs typeface="ＤＦＰ太丸ゴシック体"/>
                      </a:endParaRPr>
                    </a:p>
                  </p:txBody>
                </p:sp>
              </p:grpSp>
              <p:cxnSp>
                <p:nvCxnSpPr>
                  <p:cNvPr id="7" name="曲線コネクタ 6"/>
                  <p:cNvCxnSpPr/>
                  <p:nvPr/>
                </p:nvCxnSpPr>
                <p:spPr>
                  <a:xfrm rot="5400000">
                    <a:off x="2893911" y="4233551"/>
                    <a:ext cx="1582264" cy="868178"/>
                  </a:xfrm>
                  <a:prstGeom prst="curvedConnector3">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雲 7"/>
                  <p:cNvSpPr/>
                  <p:nvPr/>
                </p:nvSpPr>
                <p:spPr>
                  <a:xfrm>
                    <a:off x="2244371" y="2484984"/>
                    <a:ext cx="3167240" cy="1413442"/>
                  </a:xfrm>
                  <a:prstGeom prst="cloud">
                    <a:avLst/>
                  </a:prstGeom>
                  <a:solidFill>
                    <a:schemeClr val="accent6">
                      <a:lumMod val="40000"/>
                      <a:lumOff val="6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b="1" dirty="0">
                      <a:solidFill>
                        <a:srgbClr val="FF0000"/>
                      </a:solidFill>
                    </a:endParaRPr>
                  </a:p>
                </p:txBody>
              </p:sp>
              <p:sp>
                <p:nvSpPr>
                  <p:cNvPr id="9" name="テキスト ボックス 8"/>
                  <p:cNvSpPr txBox="1"/>
                  <p:nvPr/>
                </p:nvSpPr>
                <p:spPr>
                  <a:xfrm>
                    <a:off x="2784332" y="2842145"/>
                    <a:ext cx="2249334" cy="707886"/>
                  </a:xfrm>
                  <a:prstGeom prst="rect">
                    <a:avLst/>
                  </a:prstGeom>
                  <a:noFill/>
                </p:spPr>
                <p:txBody>
                  <a:bodyPr wrap="none" rtlCol="0">
                    <a:spAutoFit/>
                  </a:bodyPr>
                  <a:lstStyle/>
                  <a:p>
                    <a:pPr algn="ctr"/>
                    <a:r>
                      <a:rPr lang="ja-JP" altLang="en-US" sz="2000" b="1" dirty="0" smtClean="0">
                        <a:solidFill>
                          <a:srgbClr val="000000"/>
                        </a:solidFill>
                        <a:latin typeface="01フロップデザイン"/>
                        <a:ea typeface="01フロップデザイン"/>
                        <a:cs typeface="01フロップデザイン"/>
                      </a:rPr>
                      <a:t>金色のフレームが</a:t>
                    </a:r>
                    <a:endParaRPr lang="en-US" altLang="ja-JP" sz="2000" b="1" dirty="0" smtClean="0">
                      <a:solidFill>
                        <a:srgbClr val="000000"/>
                      </a:solidFill>
                      <a:latin typeface="01フロップデザイン"/>
                      <a:ea typeface="01フロップデザイン"/>
                      <a:cs typeface="01フロップデザイン"/>
                    </a:endParaRPr>
                  </a:p>
                  <a:p>
                    <a:pPr algn="ctr"/>
                    <a:r>
                      <a:rPr kumimoji="1" lang="ja-JP" altLang="en-US" sz="2000" b="1" dirty="0" smtClean="0">
                        <a:solidFill>
                          <a:srgbClr val="000000"/>
                        </a:solidFill>
                        <a:latin typeface="01フロップデザイン"/>
                        <a:ea typeface="01フロップデザイン"/>
                        <a:cs typeface="01フロップデザイン"/>
                      </a:rPr>
                      <a:t>出てくるよ</a:t>
                    </a:r>
                    <a:endParaRPr kumimoji="1" lang="ja-JP" altLang="en-US" sz="2000" b="1" dirty="0">
                      <a:solidFill>
                        <a:srgbClr val="000000"/>
                      </a:solidFill>
                      <a:latin typeface="01フロップデザイン"/>
                      <a:ea typeface="01フロップデザイン"/>
                      <a:cs typeface="01フロップデザイン"/>
                    </a:endParaRPr>
                  </a:p>
                </p:txBody>
              </p:sp>
            </p:grpSp>
            <p:sp>
              <p:nvSpPr>
                <p:cNvPr id="16" name="フレーム 15"/>
                <p:cNvSpPr/>
                <p:nvPr/>
              </p:nvSpPr>
              <p:spPr>
                <a:xfrm>
                  <a:off x="281363" y="5698929"/>
                  <a:ext cx="3879161" cy="608210"/>
                </a:xfrm>
                <a:prstGeom prst="frame">
                  <a:avLst>
                    <a:gd name="adj1" fmla="val 5691"/>
                  </a:avLst>
                </a:prstGeom>
                <a:solidFill>
                  <a:srgbClr val="FFFF00"/>
                </a:solidFill>
                <a:ln>
                  <a:solidFill>
                    <a:schemeClr val="accent6"/>
                  </a:solidFill>
                </a:ln>
                <a:effectLst>
                  <a:glow rad="101600">
                    <a:schemeClr val="accent6">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FFFF00"/>
                    </a:solidFill>
                  </a:endParaRPr>
                </a:p>
              </p:txBody>
            </p:sp>
          </p:grpSp>
          <p:sp>
            <p:nvSpPr>
              <p:cNvPr id="21" name="円/楕円 20"/>
              <p:cNvSpPr/>
              <p:nvPr/>
            </p:nvSpPr>
            <p:spPr>
              <a:xfrm>
                <a:off x="6351824" y="382323"/>
                <a:ext cx="467999" cy="467999"/>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grpSp>
        <p:sp>
          <p:nvSpPr>
            <p:cNvPr id="41" name="テキスト ボックス 40"/>
            <p:cNvSpPr txBox="1"/>
            <p:nvPr/>
          </p:nvSpPr>
          <p:spPr>
            <a:xfrm>
              <a:off x="1154986" y="1511847"/>
              <a:ext cx="2339102" cy="461665"/>
            </a:xfrm>
            <a:prstGeom prst="rect">
              <a:avLst/>
            </a:prstGeom>
            <a:solidFill>
              <a:srgbClr val="008000">
                <a:alpha val="60000"/>
              </a:srgbClr>
            </a:solidFill>
          </p:spPr>
          <p:txBody>
            <a:bodyPr wrap="none" rtlCol="0">
              <a:spAutoFit/>
            </a:bodyPr>
            <a:lstStyle/>
            <a:p>
              <a:r>
                <a:rPr kumimoji="1" lang="ja-JP" altLang="en-US" sz="2400" b="1" dirty="0" smtClean="0">
                  <a:solidFill>
                    <a:schemeClr val="bg1"/>
                  </a:solidFill>
                  <a:latin typeface="01フロップデザイン"/>
                  <a:ea typeface="01フロップデザイン"/>
                  <a:cs typeface="01フロップデザイン"/>
                </a:rPr>
                <a:t>タップして次へ</a:t>
              </a:r>
              <a:endParaRPr kumimoji="1" lang="ja-JP" altLang="en-US" sz="2400" b="1" dirty="0">
                <a:solidFill>
                  <a:schemeClr val="bg1"/>
                </a:solidFill>
                <a:latin typeface="01フロップデザイン"/>
                <a:ea typeface="01フロップデザイン"/>
                <a:cs typeface="01フロップデザイン"/>
              </a:endParaRPr>
            </a:p>
          </p:txBody>
        </p:sp>
      </p:grpSp>
      <p:grpSp>
        <p:nvGrpSpPr>
          <p:cNvPr id="44" name="図形グループ 43"/>
          <p:cNvGrpSpPr/>
          <p:nvPr/>
        </p:nvGrpSpPr>
        <p:grpSpPr>
          <a:xfrm>
            <a:off x="5141351" y="334097"/>
            <a:ext cx="3934827" cy="5954135"/>
            <a:chOff x="5141351" y="334097"/>
            <a:chExt cx="3934827" cy="5954135"/>
          </a:xfrm>
        </p:grpSpPr>
        <p:grpSp>
          <p:nvGrpSpPr>
            <p:cNvPr id="40" name="図形グループ 39"/>
            <p:cNvGrpSpPr/>
            <p:nvPr/>
          </p:nvGrpSpPr>
          <p:grpSpPr>
            <a:xfrm>
              <a:off x="5141351" y="334097"/>
              <a:ext cx="3934827" cy="5954135"/>
              <a:chOff x="5141351" y="334097"/>
              <a:chExt cx="3934827" cy="5954135"/>
            </a:xfrm>
          </p:grpSpPr>
          <p:grpSp>
            <p:nvGrpSpPr>
              <p:cNvPr id="24" name="図形グループ 23"/>
              <p:cNvGrpSpPr/>
              <p:nvPr/>
            </p:nvGrpSpPr>
            <p:grpSpPr>
              <a:xfrm>
                <a:off x="5141351" y="334097"/>
                <a:ext cx="3934827" cy="5954135"/>
                <a:chOff x="257852" y="380379"/>
                <a:chExt cx="3934827" cy="5954135"/>
              </a:xfrm>
            </p:grpSpPr>
            <p:grpSp>
              <p:nvGrpSpPr>
                <p:cNvPr id="26" name="図形グループ 25"/>
                <p:cNvGrpSpPr/>
                <p:nvPr/>
              </p:nvGrpSpPr>
              <p:grpSpPr>
                <a:xfrm>
                  <a:off x="257852" y="380379"/>
                  <a:ext cx="3934827" cy="5954135"/>
                  <a:chOff x="1610414" y="388946"/>
                  <a:chExt cx="3934827" cy="5954135"/>
                </a:xfrm>
              </p:grpSpPr>
              <p:grpSp>
                <p:nvGrpSpPr>
                  <p:cNvPr id="28" name="図形グループ 27"/>
                  <p:cNvGrpSpPr/>
                  <p:nvPr/>
                </p:nvGrpSpPr>
                <p:grpSpPr>
                  <a:xfrm>
                    <a:off x="1610414" y="388946"/>
                    <a:ext cx="3934827" cy="5954135"/>
                    <a:chOff x="2937927" y="451213"/>
                    <a:chExt cx="3934827" cy="5954135"/>
                  </a:xfrm>
                </p:grpSpPr>
                <p:pic>
                  <p:nvPicPr>
                    <p:cNvPr id="32" name="図 31"/>
                    <p:cNvPicPr>
                      <a:picLocks noChangeAspect="1"/>
                    </p:cNvPicPr>
                    <p:nvPr/>
                  </p:nvPicPr>
                  <p:blipFill rotWithShape="1">
                    <a:blip r:embed="rId2"/>
                    <a:srcRect l="23615" t="-906" r="23929"/>
                    <a:stretch/>
                  </p:blipFill>
                  <p:spPr>
                    <a:xfrm>
                      <a:off x="2937927" y="451213"/>
                      <a:ext cx="3934827" cy="5954135"/>
                    </a:xfrm>
                    <a:prstGeom prst="rect">
                      <a:avLst/>
                    </a:prstGeom>
                  </p:spPr>
                </p:pic>
                <p:cxnSp>
                  <p:nvCxnSpPr>
                    <p:cNvPr id="33" name="直線コネクタ 32"/>
                    <p:cNvCxnSpPr/>
                    <p:nvPr/>
                  </p:nvCxnSpPr>
                  <p:spPr>
                    <a:xfrm>
                      <a:off x="2937927" y="1139707"/>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cxnSp>
                  <p:nvCxnSpPr>
                    <p:cNvPr id="34" name="直線コネクタ 33"/>
                    <p:cNvCxnSpPr/>
                    <p:nvPr/>
                  </p:nvCxnSpPr>
                  <p:spPr>
                    <a:xfrm>
                      <a:off x="2937927" y="5737613"/>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pic>
                  <p:nvPicPr>
                    <p:cNvPr id="35" name="図 34"/>
                    <p:cNvPicPr>
                      <a:picLocks noChangeAspect="1"/>
                    </p:cNvPicPr>
                    <p:nvPr/>
                  </p:nvPicPr>
                  <p:blipFill rotWithShape="1">
                    <a:blip r:embed="rId3"/>
                    <a:srcRect t="9603" b="57795"/>
                    <a:stretch/>
                  </p:blipFill>
                  <p:spPr>
                    <a:xfrm>
                      <a:off x="2937927" y="531498"/>
                      <a:ext cx="3934826" cy="608209"/>
                    </a:xfrm>
                    <a:prstGeom prst="rect">
                      <a:avLst/>
                    </a:prstGeom>
                  </p:spPr>
                </p:pic>
                <p:pic>
                  <p:nvPicPr>
                    <p:cNvPr id="36" name="図 35"/>
                    <p:cNvPicPr>
                      <a:picLocks noChangeAspect="1"/>
                    </p:cNvPicPr>
                    <p:nvPr/>
                  </p:nvPicPr>
                  <p:blipFill rotWithShape="1">
                    <a:blip r:embed="rId3"/>
                    <a:srcRect t="9603" b="57795"/>
                    <a:stretch/>
                  </p:blipFill>
                  <p:spPr>
                    <a:xfrm>
                      <a:off x="2937927" y="5737613"/>
                      <a:ext cx="3934826" cy="608209"/>
                    </a:xfrm>
                    <a:prstGeom prst="rect">
                      <a:avLst/>
                    </a:prstGeom>
                  </p:spPr>
                </p:pic>
                <p:sp>
                  <p:nvSpPr>
                    <p:cNvPr id="37" name="正方形/長方形 36"/>
                    <p:cNvSpPr/>
                    <p:nvPr/>
                  </p:nvSpPr>
                  <p:spPr>
                    <a:xfrm>
                      <a:off x="3786829" y="5817116"/>
                      <a:ext cx="2278134" cy="461665"/>
                    </a:xfrm>
                    <a:prstGeom prst="rect">
                      <a:avLst/>
                    </a:prstGeom>
                  </p:spPr>
                  <p:txBody>
                    <a:bodyPr wrap="none">
                      <a:spAutoFit/>
                    </a:bodyPr>
                    <a:lstStyle/>
                    <a:p>
                      <a:pPr algn="ctr"/>
                      <a:r>
                        <a:rPr lang="en-US" altLang="ja-JP" sz="2400" dirty="0">
                          <a:solidFill>
                            <a:srgbClr val="FFFFFF"/>
                          </a:solidFill>
                          <a:latin typeface="ＤＦＰ太丸ゴシック体"/>
                          <a:ea typeface="ＤＦＰ太丸ゴシック体"/>
                          <a:cs typeface="ＤＦＰ太丸ゴシック体"/>
                        </a:rPr>
                        <a:t>Touch here !!</a:t>
                      </a:r>
                      <a:endParaRPr lang="ja-JP" altLang="en-US" sz="2400" dirty="0">
                        <a:solidFill>
                          <a:srgbClr val="FFFFFF"/>
                        </a:solidFill>
                        <a:latin typeface="ＤＦＰ太丸ゴシック体"/>
                        <a:ea typeface="ＤＦＰ太丸ゴシック体"/>
                        <a:cs typeface="ＤＦＰ太丸ゴシック体"/>
                      </a:endParaRPr>
                    </a:p>
                  </p:txBody>
                </p:sp>
              </p:grpSp>
              <p:sp>
                <p:nvSpPr>
                  <p:cNvPr id="30" name="雲 29"/>
                  <p:cNvSpPr/>
                  <p:nvPr/>
                </p:nvSpPr>
                <p:spPr>
                  <a:xfrm>
                    <a:off x="1788783" y="1797529"/>
                    <a:ext cx="3167240" cy="1413442"/>
                  </a:xfrm>
                  <a:prstGeom prst="cloud">
                    <a:avLst/>
                  </a:prstGeom>
                  <a:solidFill>
                    <a:schemeClr val="accent6">
                      <a:lumMod val="40000"/>
                      <a:lumOff val="6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b="1" dirty="0">
                      <a:solidFill>
                        <a:srgbClr val="FF0000"/>
                      </a:solidFill>
                    </a:endParaRPr>
                  </a:p>
                </p:txBody>
              </p:sp>
              <p:sp>
                <p:nvSpPr>
                  <p:cNvPr id="31" name="テキスト ボックス 30"/>
                  <p:cNvSpPr txBox="1"/>
                  <p:nvPr/>
                </p:nvSpPr>
                <p:spPr>
                  <a:xfrm>
                    <a:off x="2719878" y="2154690"/>
                    <a:ext cx="1467068" cy="707886"/>
                  </a:xfrm>
                  <a:prstGeom prst="rect">
                    <a:avLst/>
                  </a:prstGeom>
                  <a:noFill/>
                </p:spPr>
                <p:txBody>
                  <a:bodyPr wrap="none" rtlCol="0">
                    <a:spAutoFit/>
                  </a:bodyPr>
                  <a:lstStyle/>
                  <a:p>
                    <a:pPr algn="ctr"/>
                    <a:r>
                      <a:rPr kumimoji="1" lang="ja-JP" altLang="en-US" sz="2000" b="1" dirty="0" smtClean="0">
                        <a:solidFill>
                          <a:srgbClr val="000000"/>
                        </a:solidFill>
                        <a:latin typeface="01フロップデザイン"/>
                        <a:ea typeface="01フロップデザイン"/>
                        <a:cs typeface="01フロップデザイン"/>
                      </a:rPr>
                      <a:t>金ボールを</a:t>
                    </a:r>
                    <a:endParaRPr kumimoji="1" lang="en-US" altLang="ja-JP" sz="2000" b="1" dirty="0" smtClean="0">
                      <a:solidFill>
                        <a:srgbClr val="000000"/>
                      </a:solidFill>
                      <a:latin typeface="01フロップデザイン"/>
                      <a:ea typeface="01フロップデザイン"/>
                      <a:cs typeface="01フロップデザイン"/>
                    </a:endParaRPr>
                  </a:p>
                  <a:p>
                    <a:pPr algn="ctr"/>
                    <a:r>
                      <a:rPr lang="ja-JP" altLang="en-US" sz="2000" b="1" dirty="0" smtClean="0">
                        <a:solidFill>
                          <a:srgbClr val="000000"/>
                        </a:solidFill>
                        <a:latin typeface="01フロップデザイン"/>
                        <a:ea typeface="01フロップデザイン"/>
                        <a:cs typeface="01フロップデザイン"/>
                      </a:rPr>
                      <a:t>発射だ！！</a:t>
                    </a:r>
                    <a:endParaRPr kumimoji="1" lang="ja-JP" altLang="en-US" sz="2000" b="1" dirty="0">
                      <a:solidFill>
                        <a:srgbClr val="000000"/>
                      </a:solidFill>
                      <a:latin typeface="01フロップデザイン"/>
                      <a:ea typeface="01フロップデザイン"/>
                      <a:cs typeface="01フロップデザイン"/>
                    </a:endParaRPr>
                  </a:p>
                </p:txBody>
              </p:sp>
            </p:grpSp>
            <p:sp>
              <p:nvSpPr>
                <p:cNvPr id="27" name="フレーム 26"/>
                <p:cNvSpPr/>
                <p:nvPr/>
              </p:nvSpPr>
              <p:spPr>
                <a:xfrm>
                  <a:off x="281363" y="5698929"/>
                  <a:ext cx="3879161" cy="608210"/>
                </a:xfrm>
                <a:prstGeom prst="frame">
                  <a:avLst>
                    <a:gd name="adj1" fmla="val 5691"/>
                  </a:avLst>
                </a:prstGeom>
                <a:solidFill>
                  <a:srgbClr val="FFFF00"/>
                </a:solidFill>
                <a:ln>
                  <a:solidFill>
                    <a:schemeClr val="accent6"/>
                  </a:solidFill>
                </a:ln>
                <a:effectLst>
                  <a:glow rad="101600">
                    <a:schemeClr val="accent6">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FFFF00"/>
                    </a:solidFill>
                  </a:endParaRPr>
                </a:p>
              </p:txBody>
            </p:sp>
          </p:grpSp>
          <p:sp>
            <p:nvSpPr>
              <p:cNvPr id="38" name="円/楕円 37"/>
              <p:cNvSpPr/>
              <p:nvPr/>
            </p:nvSpPr>
            <p:spPr>
              <a:xfrm>
                <a:off x="6871187" y="478683"/>
                <a:ext cx="467999" cy="467999"/>
              </a:xfrm>
              <a:prstGeom prst="ellipse">
                <a:avLst/>
              </a:prstGeom>
              <a:gradFill flip="none" rotWithShape="1">
                <a:gsLst>
                  <a:gs pos="48000">
                    <a:schemeClr val="bg1">
                      <a:alpha val="22000"/>
                    </a:schemeClr>
                  </a:gs>
                  <a:gs pos="83000">
                    <a:schemeClr val="bg1">
                      <a:lumMod val="85000"/>
                      <a:alpha val="13000"/>
                    </a:schemeClr>
                  </a:gs>
                  <a:gs pos="100000">
                    <a:schemeClr val="bg1">
                      <a:alpha val="19000"/>
                    </a:schemeClr>
                  </a:gs>
                  <a:gs pos="0">
                    <a:schemeClr val="bg1">
                      <a:lumMod val="85000"/>
                      <a:alpha val="19000"/>
                    </a:schemeClr>
                  </a:gs>
                </a:gsLst>
                <a:path path="circle">
                  <a:fillToRect l="50000" t="50000" r="50000" b="50000"/>
                </a:path>
                <a:tileRect/>
              </a:gradFill>
              <a:effectLst>
                <a:glow rad="190500">
                  <a:schemeClr val="bg1">
                    <a:lumMod val="75000"/>
                    <a:alpha val="40000"/>
                  </a:scheme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39" name="円/楕円 38"/>
              <p:cNvSpPr/>
              <p:nvPr/>
            </p:nvSpPr>
            <p:spPr>
              <a:xfrm>
                <a:off x="7717883" y="2955182"/>
                <a:ext cx="1081759" cy="1080000"/>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grpSp>
        <p:sp>
          <p:nvSpPr>
            <p:cNvPr id="42" name="テキスト ボックス 41"/>
            <p:cNvSpPr txBox="1"/>
            <p:nvPr/>
          </p:nvSpPr>
          <p:spPr>
            <a:xfrm>
              <a:off x="5987088" y="4582344"/>
              <a:ext cx="2339102" cy="461665"/>
            </a:xfrm>
            <a:prstGeom prst="rect">
              <a:avLst/>
            </a:prstGeom>
            <a:solidFill>
              <a:srgbClr val="008000">
                <a:alpha val="60000"/>
              </a:srgbClr>
            </a:solidFill>
          </p:spPr>
          <p:txBody>
            <a:bodyPr wrap="none" rtlCol="0">
              <a:spAutoFit/>
            </a:bodyPr>
            <a:lstStyle/>
            <a:p>
              <a:r>
                <a:rPr kumimoji="1" lang="ja-JP" altLang="en-US" sz="2400" b="1" dirty="0" smtClean="0">
                  <a:solidFill>
                    <a:schemeClr val="bg1"/>
                  </a:solidFill>
                  <a:latin typeface="01フロップデザイン"/>
                  <a:ea typeface="01フロップデザイン"/>
                  <a:cs typeface="01フロップデザイン"/>
                </a:rPr>
                <a:t>タップして次へ</a:t>
              </a:r>
              <a:endParaRPr kumimoji="1" lang="ja-JP" altLang="en-US" sz="2400" b="1" dirty="0">
                <a:solidFill>
                  <a:schemeClr val="bg1"/>
                </a:solidFill>
                <a:latin typeface="01フロップデザイン"/>
                <a:ea typeface="01フロップデザイン"/>
                <a:cs typeface="01フロップデザイン"/>
              </a:endParaRPr>
            </a:p>
          </p:txBody>
        </p:sp>
      </p:grpSp>
    </p:spTree>
    <p:extLst>
      <p:ext uri="{BB962C8B-B14F-4D97-AF65-F5344CB8AC3E}">
        <p14:creationId xmlns:p14="http://schemas.microsoft.com/office/powerpoint/2010/main" val="16369301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図形グループ 4"/>
          <p:cNvGrpSpPr/>
          <p:nvPr/>
        </p:nvGrpSpPr>
        <p:grpSpPr>
          <a:xfrm>
            <a:off x="-2635114" y="16643"/>
            <a:ext cx="4501998" cy="7200000"/>
            <a:chOff x="-2635114" y="16643"/>
            <a:chExt cx="4501998" cy="7200000"/>
          </a:xfrm>
        </p:grpSpPr>
        <p:grpSp>
          <p:nvGrpSpPr>
            <p:cNvPr id="2" name="図形グループ 1"/>
            <p:cNvGrpSpPr/>
            <p:nvPr/>
          </p:nvGrpSpPr>
          <p:grpSpPr>
            <a:xfrm>
              <a:off x="-2635114" y="16643"/>
              <a:ext cx="4501998" cy="7200000"/>
              <a:chOff x="-2251099" y="382789"/>
              <a:chExt cx="4007239" cy="5954135"/>
            </a:xfrm>
          </p:grpSpPr>
          <p:pic>
            <p:nvPicPr>
              <p:cNvPr id="56" name="図 55"/>
              <p:cNvPicPr>
                <a:picLocks noChangeAspect="1"/>
              </p:cNvPicPr>
              <p:nvPr/>
            </p:nvPicPr>
            <p:blipFill rotWithShape="1">
              <a:blip r:embed="rId2"/>
              <a:srcRect l="23615" t="-906" r="23929"/>
              <a:stretch/>
            </p:blipFill>
            <p:spPr>
              <a:xfrm>
                <a:off x="-2178687" y="382789"/>
                <a:ext cx="3934827" cy="5954135"/>
              </a:xfrm>
              <a:prstGeom prst="rect">
                <a:avLst/>
              </a:prstGeom>
            </p:spPr>
          </p:pic>
          <p:cxnSp>
            <p:nvCxnSpPr>
              <p:cNvPr id="57" name="直線コネクタ 56"/>
              <p:cNvCxnSpPr/>
              <p:nvPr/>
            </p:nvCxnSpPr>
            <p:spPr>
              <a:xfrm>
                <a:off x="-2251099" y="1083216"/>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cxnSp>
            <p:nvCxnSpPr>
              <p:cNvPr id="58" name="直線コネクタ 57"/>
              <p:cNvCxnSpPr/>
              <p:nvPr/>
            </p:nvCxnSpPr>
            <p:spPr>
              <a:xfrm>
                <a:off x="-2251099" y="5681122"/>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pic>
            <p:nvPicPr>
              <p:cNvPr id="59" name="図 58"/>
              <p:cNvPicPr>
                <a:picLocks noChangeAspect="1"/>
              </p:cNvPicPr>
              <p:nvPr/>
            </p:nvPicPr>
            <p:blipFill rotWithShape="1">
              <a:blip r:embed="rId3"/>
              <a:srcRect t="9603" b="57795"/>
              <a:stretch/>
            </p:blipFill>
            <p:spPr>
              <a:xfrm>
                <a:off x="-2251099" y="475007"/>
                <a:ext cx="3934826" cy="608209"/>
              </a:xfrm>
              <a:prstGeom prst="rect">
                <a:avLst/>
              </a:prstGeom>
            </p:spPr>
          </p:pic>
          <p:pic>
            <p:nvPicPr>
              <p:cNvPr id="60" name="図 59"/>
              <p:cNvPicPr>
                <a:picLocks noChangeAspect="1"/>
              </p:cNvPicPr>
              <p:nvPr/>
            </p:nvPicPr>
            <p:blipFill rotWithShape="1">
              <a:blip r:embed="rId3"/>
              <a:srcRect t="9603" b="57795"/>
              <a:stretch/>
            </p:blipFill>
            <p:spPr>
              <a:xfrm>
                <a:off x="-2251099" y="5681122"/>
                <a:ext cx="3934826" cy="608209"/>
              </a:xfrm>
              <a:prstGeom prst="rect">
                <a:avLst/>
              </a:prstGeom>
            </p:spPr>
          </p:pic>
          <p:sp>
            <p:nvSpPr>
              <p:cNvPr id="61" name="正方形/長方形 60"/>
              <p:cNvSpPr/>
              <p:nvPr/>
            </p:nvSpPr>
            <p:spPr>
              <a:xfrm>
                <a:off x="-1587584" y="5760625"/>
                <a:ext cx="2648908" cy="498892"/>
              </a:xfrm>
              <a:prstGeom prst="rect">
                <a:avLst/>
              </a:prstGeom>
            </p:spPr>
            <p:txBody>
              <a:bodyPr wrap="none">
                <a:spAutoFit/>
              </a:bodyPr>
              <a:lstStyle/>
              <a:p>
                <a:pPr algn="ctr"/>
                <a:r>
                  <a:rPr lang="en-US" altLang="ja-JP" sz="3200" dirty="0">
                    <a:solidFill>
                      <a:srgbClr val="FFFFFF"/>
                    </a:solidFill>
                    <a:latin typeface="ＤＦＰ太丸ゴシック体"/>
                    <a:ea typeface="ＤＦＰ太丸ゴシック体"/>
                    <a:cs typeface="ＤＦＰ太丸ゴシック体"/>
                  </a:rPr>
                  <a:t>Touch here !!</a:t>
                </a:r>
                <a:endParaRPr lang="ja-JP" altLang="en-US" sz="3200" dirty="0">
                  <a:solidFill>
                    <a:srgbClr val="FFFFFF"/>
                  </a:solidFill>
                  <a:latin typeface="ＤＦＰ太丸ゴシック体"/>
                  <a:ea typeface="ＤＦＰ太丸ゴシック体"/>
                  <a:cs typeface="ＤＦＰ太丸ゴシック体"/>
                </a:endParaRPr>
              </a:p>
            </p:txBody>
          </p:sp>
          <p:sp>
            <p:nvSpPr>
              <p:cNvPr id="21" name="円/楕円 20"/>
              <p:cNvSpPr/>
              <p:nvPr/>
            </p:nvSpPr>
            <p:spPr>
              <a:xfrm>
                <a:off x="-573521" y="561888"/>
                <a:ext cx="467999" cy="446560"/>
              </a:xfrm>
              <a:prstGeom prst="ellipse">
                <a:avLst/>
              </a:prstGeom>
              <a:gradFill flip="none" rotWithShape="1">
                <a:gsLst>
                  <a:gs pos="48000">
                    <a:schemeClr val="bg1">
                      <a:alpha val="22000"/>
                    </a:schemeClr>
                  </a:gs>
                  <a:gs pos="83000">
                    <a:schemeClr val="bg1">
                      <a:lumMod val="85000"/>
                      <a:alpha val="13000"/>
                    </a:schemeClr>
                  </a:gs>
                  <a:gs pos="100000">
                    <a:schemeClr val="bg1">
                      <a:alpha val="19000"/>
                    </a:schemeClr>
                  </a:gs>
                  <a:gs pos="0">
                    <a:schemeClr val="bg1">
                      <a:lumMod val="85000"/>
                      <a:alpha val="19000"/>
                    </a:schemeClr>
                  </a:gs>
                </a:gsLst>
                <a:path path="circle">
                  <a:fillToRect l="50000" t="50000" r="50000" b="50000"/>
                </a:path>
                <a:tileRect/>
              </a:gradFill>
              <a:effectLst>
                <a:glow rad="190500">
                  <a:schemeClr val="bg1">
                    <a:lumMod val="75000"/>
                    <a:alpha val="40000"/>
                  </a:scheme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27" name="フレーム 26"/>
              <p:cNvSpPr/>
              <p:nvPr/>
            </p:nvSpPr>
            <p:spPr>
              <a:xfrm>
                <a:off x="-611891" y="517202"/>
                <a:ext cx="555017" cy="522075"/>
              </a:xfrm>
              <a:prstGeom prst="frame">
                <a:avLst>
                  <a:gd name="adj1" fmla="val 2270"/>
                </a:avLst>
              </a:prstGeom>
              <a:solidFill>
                <a:srgbClr val="FF00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44" name="曲線コネクタ 43"/>
              <p:cNvCxnSpPr/>
              <p:nvPr/>
            </p:nvCxnSpPr>
            <p:spPr>
              <a:xfrm rot="16200000" flipV="1">
                <a:off x="-697602" y="1638735"/>
                <a:ext cx="1582264" cy="868178"/>
              </a:xfrm>
              <a:prstGeom prst="curvedConnector3">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54" name="雲 53"/>
              <p:cNvSpPr/>
              <p:nvPr/>
            </p:nvSpPr>
            <p:spPr>
              <a:xfrm>
                <a:off x="-2117471" y="2876763"/>
                <a:ext cx="3801197" cy="1413442"/>
              </a:xfrm>
              <a:prstGeom prst="cloud">
                <a:avLst/>
              </a:prstGeom>
              <a:solidFill>
                <a:schemeClr val="accent6">
                  <a:lumMod val="40000"/>
                  <a:lumOff val="6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b="1" dirty="0">
                  <a:solidFill>
                    <a:srgbClr val="FF0000"/>
                  </a:solidFill>
                </a:endParaRPr>
              </a:p>
            </p:txBody>
          </p:sp>
          <p:sp>
            <p:nvSpPr>
              <p:cNvPr id="62" name="テキスト ボックス 61"/>
              <p:cNvSpPr txBox="1"/>
              <p:nvPr/>
            </p:nvSpPr>
            <p:spPr>
              <a:xfrm>
                <a:off x="-1420495" y="3082990"/>
                <a:ext cx="2629945" cy="992627"/>
              </a:xfrm>
              <a:prstGeom prst="rect">
                <a:avLst/>
              </a:prstGeom>
              <a:noFill/>
            </p:spPr>
            <p:txBody>
              <a:bodyPr wrap="none" rtlCol="0">
                <a:spAutoFit/>
              </a:bodyPr>
              <a:lstStyle/>
              <a:p>
                <a:r>
                  <a:rPr kumimoji="1" lang="ja-JP" altLang="en-US" sz="2400" b="1" dirty="0" smtClean="0">
                    <a:solidFill>
                      <a:srgbClr val="000000"/>
                    </a:solidFill>
                    <a:latin typeface="01フロップデザイン"/>
                    <a:ea typeface="01フロップデザイン"/>
                    <a:cs typeface="01フロップデザイン"/>
                  </a:rPr>
                  <a:t>コンボを続けると</a:t>
                </a:r>
                <a:endParaRPr kumimoji="1" lang="en-US" altLang="ja-JP" sz="2400" b="1" dirty="0" smtClean="0">
                  <a:solidFill>
                    <a:srgbClr val="000000"/>
                  </a:solidFill>
                  <a:latin typeface="01フロップデザイン"/>
                  <a:ea typeface="01フロップデザイン"/>
                  <a:cs typeface="01フロップデザイン"/>
                </a:endParaRPr>
              </a:p>
              <a:p>
                <a:r>
                  <a:rPr kumimoji="1" lang="ja-JP" altLang="en-US" sz="2400" b="1" dirty="0" smtClean="0">
                    <a:solidFill>
                      <a:srgbClr val="000000"/>
                    </a:solidFill>
                    <a:latin typeface="01フロップデザイン"/>
                    <a:ea typeface="01フロップデザイン"/>
                    <a:cs typeface="01フロップデザイン"/>
                  </a:rPr>
                  <a:t>ここのボールゲージ</a:t>
                </a:r>
                <a:endParaRPr kumimoji="1" lang="en-US" altLang="ja-JP" sz="2400" b="1" dirty="0" smtClean="0">
                  <a:solidFill>
                    <a:srgbClr val="000000"/>
                  </a:solidFill>
                  <a:latin typeface="01フロップデザイン"/>
                  <a:ea typeface="01フロップデザイン"/>
                  <a:cs typeface="01フロップデザイン"/>
                </a:endParaRPr>
              </a:p>
              <a:p>
                <a:r>
                  <a:rPr lang="ja-JP" altLang="en-US" sz="2400" b="1" dirty="0" smtClean="0">
                    <a:solidFill>
                      <a:srgbClr val="000000"/>
                    </a:solidFill>
                    <a:latin typeface="01フロップデザイン"/>
                    <a:ea typeface="01フロップデザイン"/>
                    <a:cs typeface="01フロップデザイン"/>
                  </a:rPr>
                  <a:t>溜まっていくよ</a:t>
                </a:r>
                <a:endParaRPr kumimoji="1" lang="ja-JP" altLang="en-US" sz="2400" b="1" dirty="0">
                  <a:solidFill>
                    <a:srgbClr val="000000"/>
                  </a:solidFill>
                  <a:latin typeface="01フロップデザイン"/>
                  <a:ea typeface="01フロップデザイン"/>
                  <a:cs typeface="01フロップデザイン"/>
                </a:endParaRPr>
              </a:p>
            </p:txBody>
          </p:sp>
          <p:sp>
            <p:nvSpPr>
              <p:cNvPr id="96" name="テキスト ボックス 95"/>
              <p:cNvSpPr txBox="1"/>
              <p:nvPr/>
            </p:nvSpPr>
            <p:spPr>
              <a:xfrm>
                <a:off x="-1573099" y="4834712"/>
                <a:ext cx="2613412" cy="446377"/>
              </a:xfrm>
              <a:prstGeom prst="rect">
                <a:avLst/>
              </a:prstGeom>
              <a:solidFill>
                <a:srgbClr val="008000">
                  <a:alpha val="60000"/>
                </a:srgbClr>
              </a:solidFill>
            </p:spPr>
            <p:txBody>
              <a:bodyPr wrap="square" rtlCol="0">
                <a:spAutoFit/>
              </a:bodyPr>
              <a:lstStyle/>
              <a:p>
                <a:pPr algn="ctr"/>
                <a:r>
                  <a:rPr kumimoji="1" lang="ja-JP" altLang="en-US" sz="2800" b="1" dirty="0" smtClean="0">
                    <a:solidFill>
                      <a:schemeClr val="bg1"/>
                    </a:solidFill>
                    <a:latin typeface="01フロップデザイン"/>
                    <a:ea typeface="01フロップデザイン"/>
                    <a:cs typeface="01フロップデザイン"/>
                  </a:rPr>
                  <a:t>タップして次へ</a:t>
                </a:r>
                <a:endParaRPr kumimoji="1" lang="ja-JP" altLang="en-US" sz="2800" b="1" dirty="0">
                  <a:solidFill>
                    <a:schemeClr val="bg1"/>
                  </a:solidFill>
                  <a:latin typeface="01フロップデザイン"/>
                  <a:ea typeface="01フロップデザイン"/>
                  <a:cs typeface="01フロップデザイン"/>
                </a:endParaRPr>
              </a:p>
            </p:txBody>
          </p:sp>
        </p:grpSp>
        <p:sp>
          <p:nvSpPr>
            <p:cNvPr id="43" name="テキスト ボックス 42"/>
            <p:cNvSpPr txBox="1"/>
            <p:nvPr/>
          </p:nvSpPr>
          <p:spPr>
            <a:xfrm>
              <a:off x="795883" y="172807"/>
              <a:ext cx="963719" cy="584776"/>
            </a:xfrm>
            <a:prstGeom prst="rect">
              <a:avLst/>
            </a:prstGeom>
            <a:noFill/>
          </p:spPr>
          <p:txBody>
            <a:bodyPr wrap="none" rtlCol="0">
              <a:spAutoFit/>
            </a:bodyPr>
            <a:lstStyle/>
            <a:p>
              <a:r>
                <a:rPr lang="en-US" altLang="ja-JP" sz="3200" b="1" i="1" dirty="0">
                  <a:solidFill>
                    <a:schemeClr val="bg1"/>
                  </a:solidFill>
                  <a:latin typeface="Spin Cycle"/>
                  <a:ea typeface="03スマートフォントUI"/>
                  <a:cs typeface="Spin Cycle"/>
                </a:rPr>
                <a:t>1</a:t>
              </a:r>
              <a:r>
                <a:rPr kumimoji="1" lang="en-US" altLang="ja-JP" sz="3200" b="1" i="1" dirty="0" smtClean="0">
                  <a:solidFill>
                    <a:schemeClr val="bg1"/>
                  </a:solidFill>
                  <a:latin typeface="Spin Cycle"/>
                  <a:ea typeface="03スマートフォントUI"/>
                  <a:cs typeface="Spin Cycle"/>
                </a:rPr>
                <a:t>/5</a:t>
              </a:r>
              <a:endParaRPr kumimoji="1" lang="ja-JP" altLang="en-US" sz="3200" b="1" i="1" dirty="0">
                <a:solidFill>
                  <a:schemeClr val="bg1"/>
                </a:solidFill>
                <a:latin typeface="Spin Cycle"/>
                <a:ea typeface="03スマートフォントUI"/>
                <a:cs typeface="Spin Cycle"/>
              </a:endParaRPr>
            </a:p>
          </p:txBody>
        </p:sp>
      </p:grpSp>
      <p:grpSp>
        <p:nvGrpSpPr>
          <p:cNvPr id="8" name="図形グループ 7"/>
          <p:cNvGrpSpPr/>
          <p:nvPr/>
        </p:nvGrpSpPr>
        <p:grpSpPr>
          <a:xfrm>
            <a:off x="7075462" y="-76961"/>
            <a:ext cx="4420645" cy="7200000"/>
            <a:chOff x="6963992" y="-60759"/>
            <a:chExt cx="4420645" cy="7200000"/>
          </a:xfrm>
        </p:grpSpPr>
        <p:grpSp>
          <p:nvGrpSpPr>
            <p:cNvPr id="4" name="図形グループ 3"/>
            <p:cNvGrpSpPr/>
            <p:nvPr/>
          </p:nvGrpSpPr>
          <p:grpSpPr>
            <a:xfrm>
              <a:off x="6963992" y="-60759"/>
              <a:ext cx="4420645" cy="7200000"/>
              <a:chOff x="3568904" y="-66011"/>
              <a:chExt cx="4420645" cy="7200000"/>
            </a:xfrm>
          </p:grpSpPr>
          <p:grpSp>
            <p:nvGrpSpPr>
              <p:cNvPr id="106" name="図形グループ 105"/>
              <p:cNvGrpSpPr/>
              <p:nvPr/>
            </p:nvGrpSpPr>
            <p:grpSpPr>
              <a:xfrm>
                <a:off x="3568904" y="-66011"/>
                <a:ext cx="4420645" cy="7200000"/>
                <a:chOff x="-2251099" y="394722"/>
                <a:chExt cx="3934827" cy="5954135"/>
              </a:xfrm>
            </p:grpSpPr>
            <p:pic>
              <p:nvPicPr>
                <p:cNvPr id="108" name="図 107"/>
                <p:cNvPicPr>
                  <a:picLocks noChangeAspect="1"/>
                </p:cNvPicPr>
                <p:nvPr/>
              </p:nvPicPr>
              <p:blipFill rotWithShape="1">
                <a:blip r:embed="rId2"/>
                <a:srcRect l="23615" t="-906" r="23929"/>
                <a:stretch/>
              </p:blipFill>
              <p:spPr>
                <a:xfrm>
                  <a:off x="-2251099" y="394722"/>
                  <a:ext cx="3934827" cy="5954135"/>
                </a:xfrm>
                <a:prstGeom prst="rect">
                  <a:avLst/>
                </a:prstGeom>
              </p:spPr>
            </p:pic>
            <p:cxnSp>
              <p:nvCxnSpPr>
                <p:cNvPr id="109" name="直線コネクタ 108"/>
                <p:cNvCxnSpPr/>
                <p:nvPr/>
              </p:nvCxnSpPr>
              <p:spPr>
                <a:xfrm>
                  <a:off x="-2251099" y="1083216"/>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cxnSp>
              <p:nvCxnSpPr>
                <p:cNvPr id="110" name="直線コネクタ 109"/>
                <p:cNvCxnSpPr/>
                <p:nvPr/>
              </p:nvCxnSpPr>
              <p:spPr>
                <a:xfrm>
                  <a:off x="-2251099" y="5681122"/>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pic>
              <p:nvPicPr>
                <p:cNvPr id="111" name="図 110"/>
                <p:cNvPicPr>
                  <a:picLocks noChangeAspect="1"/>
                </p:cNvPicPr>
                <p:nvPr/>
              </p:nvPicPr>
              <p:blipFill rotWithShape="1">
                <a:blip r:embed="rId3"/>
                <a:srcRect t="9603" b="57795"/>
                <a:stretch/>
              </p:blipFill>
              <p:spPr>
                <a:xfrm>
                  <a:off x="-2251099" y="475007"/>
                  <a:ext cx="3934826" cy="608209"/>
                </a:xfrm>
                <a:prstGeom prst="rect">
                  <a:avLst/>
                </a:prstGeom>
              </p:spPr>
            </p:pic>
            <p:pic>
              <p:nvPicPr>
                <p:cNvPr id="112" name="図 111"/>
                <p:cNvPicPr>
                  <a:picLocks noChangeAspect="1"/>
                </p:cNvPicPr>
                <p:nvPr/>
              </p:nvPicPr>
              <p:blipFill rotWithShape="1">
                <a:blip r:embed="rId3"/>
                <a:srcRect t="9603" b="57795"/>
                <a:stretch/>
              </p:blipFill>
              <p:spPr>
                <a:xfrm>
                  <a:off x="-2251099" y="5681122"/>
                  <a:ext cx="3934826" cy="608209"/>
                </a:xfrm>
                <a:prstGeom prst="rect">
                  <a:avLst/>
                </a:prstGeom>
              </p:spPr>
            </p:pic>
            <p:sp>
              <p:nvSpPr>
                <p:cNvPr id="113" name="正方形/長方形 112"/>
                <p:cNvSpPr/>
                <p:nvPr/>
              </p:nvSpPr>
              <p:spPr>
                <a:xfrm>
                  <a:off x="-1587584" y="5760625"/>
                  <a:ext cx="2648908" cy="498892"/>
                </a:xfrm>
                <a:prstGeom prst="rect">
                  <a:avLst/>
                </a:prstGeom>
              </p:spPr>
              <p:txBody>
                <a:bodyPr wrap="none">
                  <a:spAutoFit/>
                </a:bodyPr>
                <a:lstStyle/>
                <a:p>
                  <a:pPr algn="ctr"/>
                  <a:r>
                    <a:rPr lang="en-US" altLang="ja-JP" sz="3200" dirty="0">
                      <a:solidFill>
                        <a:srgbClr val="FFFFFF"/>
                      </a:solidFill>
                      <a:latin typeface="ＤＦＰ太丸ゴシック体"/>
                      <a:ea typeface="ＤＦＰ太丸ゴシック体"/>
                      <a:cs typeface="ＤＦＰ太丸ゴシック体"/>
                    </a:rPr>
                    <a:t>Touch here !!</a:t>
                  </a:r>
                  <a:endParaRPr lang="ja-JP" altLang="en-US" sz="3200" dirty="0">
                    <a:solidFill>
                      <a:srgbClr val="FFFFFF"/>
                    </a:solidFill>
                    <a:latin typeface="ＤＦＰ太丸ゴシック体"/>
                    <a:ea typeface="ＤＦＰ太丸ゴシック体"/>
                    <a:cs typeface="ＤＦＰ太丸ゴシック体"/>
                  </a:endParaRPr>
                </a:p>
              </p:txBody>
            </p:sp>
            <p:sp>
              <p:nvSpPr>
                <p:cNvPr id="114" name="フレーム 113"/>
                <p:cNvSpPr/>
                <p:nvPr/>
              </p:nvSpPr>
              <p:spPr>
                <a:xfrm>
                  <a:off x="-611891" y="517202"/>
                  <a:ext cx="555017" cy="522075"/>
                </a:xfrm>
                <a:prstGeom prst="frame">
                  <a:avLst>
                    <a:gd name="adj1" fmla="val 2270"/>
                  </a:avLst>
                </a:prstGeom>
                <a:solidFill>
                  <a:srgbClr val="FF00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15" name="曲線コネクタ 114"/>
                <p:cNvCxnSpPr/>
                <p:nvPr/>
              </p:nvCxnSpPr>
              <p:spPr>
                <a:xfrm rot="16200000" flipV="1">
                  <a:off x="-697602" y="1638735"/>
                  <a:ext cx="1582264" cy="868178"/>
                </a:xfrm>
                <a:prstGeom prst="curvedConnector3">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16" name="雲 115"/>
                <p:cNvSpPr/>
                <p:nvPr/>
              </p:nvSpPr>
              <p:spPr>
                <a:xfrm>
                  <a:off x="-2251098" y="3039102"/>
                  <a:ext cx="3801197" cy="1064871"/>
                </a:xfrm>
                <a:prstGeom prst="cloud">
                  <a:avLst/>
                </a:prstGeom>
                <a:solidFill>
                  <a:schemeClr val="accent6">
                    <a:lumMod val="40000"/>
                    <a:lumOff val="6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b="1" dirty="0">
                    <a:solidFill>
                      <a:srgbClr val="FF0000"/>
                    </a:solidFill>
                  </a:endParaRPr>
                </a:p>
              </p:txBody>
            </p:sp>
            <p:sp>
              <p:nvSpPr>
                <p:cNvPr id="117" name="テキスト ボックス 116"/>
                <p:cNvSpPr txBox="1"/>
                <p:nvPr/>
              </p:nvSpPr>
              <p:spPr>
                <a:xfrm>
                  <a:off x="-1841397" y="3176289"/>
                  <a:ext cx="3177851" cy="687204"/>
                </a:xfrm>
                <a:prstGeom prst="rect">
                  <a:avLst/>
                </a:prstGeom>
                <a:noFill/>
              </p:spPr>
              <p:txBody>
                <a:bodyPr wrap="none" rtlCol="0">
                  <a:spAutoFit/>
                </a:bodyPr>
                <a:lstStyle/>
                <a:p>
                  <a:pPr algn="ctr"/>
                  <a:r>
                    <a:rPr lang="ja-JP" altLang="en-US" sz="2400" b="1" dirty="0" smtClean="0">
                      <a:solidFill>
                        <a:srgbClr val="000000"/>
                      </a:solidFill>
                      <a:latin typeface="01フロップデザイン"/>
                      <a:ea typeface="01フロップデザイン"/>
                      <a:cs typeface="01フロップデザイン"/>
                    </a:rPr>
                    <a:t>ボールゲージが</a:t>
                  </a:r>
                  <a:endParaRPr lang="en-US" altLang="ja-JP" sz="2400" b="1" dirty="0" smtClean="0">
                    <a:solidFill>
                      <a:srgbClr val="000000"/>
                    </a:solidFill>
                    <a:latin typeface="01フロップデザイン"/>
                    <a:ea typeface="01フロップデザイン"/>
                    <a:cs typeface="01フロップデザイン"/>
                  </a:endParaRPr>
                </a:p>
                <a:p>
                  <a:pPr algn="ctr"/>
                  <a:r>
                    <a:rPr lang="ja-JP" altLang="en-US" sz="2400" b="1" dirty="0" smtClean="0">
                      <a:solidFill>
                        <a:srgbClr val="000000"/>
                      </a:solidFill>
                      <a:latin typeface="01フロップデザイン"/>
                      <a:ea typeface="01フロップデザイン"/>
                      <a:cs typeface="01フロップデザイン"/>
                    </a:rPr>
                    <a:t>最大まで溜まる</a:t>
                  </a:r>
                  <a:r>
                    <a:rPr lang="ja-JP" altLang="en-US" sz="2400" b="1" dirty="0">
                      <a:solidFill>
                        <a:srgbClr val="000000"/>
                      </a:solidFill>
                      <a:latin typeface="01フロップデザイン"/>
                      <a:ea typeface="01フロップデザイン"/>
                      <a:cs typeface="01フロップデザイン"/>
                    </a:rPr>
                    <a:t>と・・・</a:t>
                  </a:r>
                </a:p>
              </p:txBody>
            </p:sp>
            <p:sp>
              <p:nvSpPr>
                <p:cNvPr id="118" name="テキスト ボックス 117"/>
                <p:cNvSpPr txBox="1"/>
                <p:nvPr/>
              </p:nvSpPr>
              <p:spPr>
                <a:xfrm>
                  <a:off x="-1573099" y="4834712"/>
                  <a:ext cx="2613412" cy="446377"/>
                </a:xfrm>
                <a:prstGeom prst="rect">
                  <a:avLst/>
                </a:prstGeom>
                <a:solidFill>
                  <a:srgbClr val="008000">
                    <a:alpha val="60000"/>
                  </a:srgbClr>
                </a:solidFill>
              </p:spPr>
              <p:txBody>
                <a:bodyPr wrap="square" rtlCol="0">
                  <a:spAutoFit/>
                </a:bodyPr>
                <a:lstStyle/>
                <a:p>
                  <a:pPr algn="ctr"/>
                  <a:r>
                    <a:rPr kumimoji="1" lang="ja-JP" altLang="en-US" sz="2800" b="1" dirty="0" smtClean="0">
                      <a:solidFill>
                        <a:schemeClr val="bg1"/>
                      </a:solidFill>
                      <a:latin typeface="01フロップデザイン"/>
                      <a:ea typeface="01フロップデザイン"/>
                      <a:cs typeface="01フロップデザイン"/>
                    </a:rPr>
                    <a:t>タップして次へ</a:t>
                  </a:r>
                  <a:endParaRPr kumimoji="1" lang="ja-JP" altLang="en-US" sz="2800" b="1" dirty="0">
                    <a:solidFill>
                      <a:schemeClr val="bg1"/>
                    </a:solidFill>
                    <a:latin typeface="01フロップデザイン"/>
                    <a:ea typeface="01フロップデザイン"/>
                    <a:cs typeface="01フロップデザイン"/>
                  </a:endParaRPr>
                </a:p>
              </p:txBody>
            </p:sp>
          </p:grpSp>
          <p:sp>
            <p:nvSpPr>
              <p:cNvPr id="119" name="円/楕円 118"/>
              <p:cNvSpPr/>
              <p:nvPr/>
            </p:nvSpPr>
            <p:spPr>
              <a:xfrm>
                <a:off x="5479209" y="172016"/>
                <a:ext cx="467999" cy="467999"/>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grpSp>
        <p:sp>
          <p:nvSpPr>
            <p:cNvPr id="48" name="テキスト ボックス 47"/>
            <p:cNvSpPr txBox="1"/>
            <p:nvPr/>
          </p:nvSpPr>
          <p:spPr>
            <a:xfrm>
              <a:off x="10371675" y="71797"/>
              <a:ext cx="996956" cy="584776"/>
            </a:xfrm>
            <a:prstGeom prst="rect">
              <a:avLst/>
            </a:prstGeom>
            <a:noFill/>
          </p:spPr>
          <p:txBody>
            <a:bodyPr wrap="none" rtlCol="0">
              <a:spAutoFit/>
            </a:bodyPr>
            <a:lstStyle/>
            <a:p>
              <a:r>
                <a:rPr lang="en-US" altLang="ja-JP" sz="3200" b="1" i="1" dirty="0">
                  <a:solidFill>
                    <a:schemeClr val="bg1"/>
                  </a:solidFill>
                  <a:latin typeface="Spin Cycle"/>
                  <a:ea typeface="03スマートフォントUI"/>
                  <a:cs typeface="Spin Cycle"/>
                </a:rPr>
                <a:t>3</a:t>
              </a:r>
              <a:r>
                <a:rPr kumimoji="1" lang="en-US" altLang="ja-JP" sz="3200" b="1" i="1" dirty="0" smtClean="0">
                  <a:solidFill>
                    <a:schemeClr val="bg1"/>
                  </a:solidFill>
                  <a:latin typeface="Spin Cycle"/>
                  <a:ea typeface="03スマートフォントUI"/>
                  <a:cs typeface="Spin Cycle"/>
                </a:rPr>
                <a:t>/5</a:t>
              </a:r>
              <a:endParaRPr kumimoji="1" lang="ja-JP" altLang="en-US" sz="3200" b="1" i="1" dirty="0">
                <a:solidFill>
                  <a:schemeClr val="bg1"/>
                </a:solidFill>
                <a:latin typeface="Spin Cycle"/>
                <a:ea typeface="03スマートフォントUI"/>
                <a:cs typeface="Spin Cycle"/>
              </a:endParaRPr>
            </a:p>
          </p:txBody>
        </p:sp>
      </p:grpSp>
      <p:grpSp>
        <p:nvGrpSpPr>
          <p:cNvPr id="9" name="図形グループ 8"/>
          <p:cNvGrpSpPr/>
          <p:nvPr/>
        </p:nvGrpSpPr>
        <p:grpSpPr>
          <a:xfrm>
            <a:off x="1985165" y="-66011"/>
            <a:ext cx="4422219" cy="7200000"/>
            <a:chOff x="1985165" y="-66011"/>
            <a:chExt cx="4422219" cy="7200000"/>
          </a:xfrm>
        </p:grpSpPr>
        <p:grpSp>
          <p:nvGrpSpPr>
            <p:cNvPr id="3" name="図形グループ 2"/>
            <p:cNvGrpSpPr/>
            <p:nvPr/>
          </p:nvGrpSpPr>
          <p:grpSpPr>
            <a:xfrm>
              <a:off x="1985165" y="-66011"/>
              <a:ext cx="4420645" cy="7200000"/>
              <a:chOff x="1730350" y="-66011"/>
              <a:chExt cx="4420645" cy="7200000"/>
            </a:xfrm>
          </p:grpSpPr>
          <p:grpSp>
            <p:nvGrpSpPr>
              <p:cNvPr id="49" name="図形グループ 48"/>
              <p:cNvGrpSpPr/>
              <p:nvPr/>
            </p:nvGrpSpPr>
            <p:grpSpPr>
              <a:xfrm>
                <a:off x="1730350" y="-66011"/>
                <a:ext cx="4420645" cy="7200000"/>
                <a:chOff x="-2251099" y="394722"/>
                <a:chExt cx="3934827" cy="5954135"/>
              </a:xfrm>
            </p:grpSpPr>
            <p:pic>
              <p:nvPicPr>
                <p:cNvPr id="50" name="図 49"/>
                <p:cNvPicPr>
                  <a:picLocks noChangeAspect="1"/>
                </p:cNvPicPr>
                <p:nvPr/>
              </p:nvPicPr>
              <p:blipFill rotWithShape="1">
                <a:blip r:embed="rId2"/>
                <a:srcRect l="23615" t="-906" r="23929"/>
                <a:stretch/>
              </p:blipFill>
              <p:spPr>
                <a:xfrm>
                  <a:off x="-2251099" y="394722"/>
                  <a:ext cx="3934827" cy="5954135"/>
                </a:xfrm>
                <a:prstGeom prst="rect">
                  <a:avLst/>
                </a:prstGeom>
              </p:spPr>
            </p:pic>
            <p:cxnSp>
              <p:nvCxnSpPr>
                <p:cNvPr id="51" name="直線コネクタ 50"/>
                <p:cNvCxnSpPr/>
                <p:nvPr/>
              </p:nvCxnSpPr>
              <p:spPr>
                <a:xfrm>
                  <a:off x="-2251099" y="1083216"/>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cxnSp>
              <p:nvCxnSpPr>
                <p:cNvPr id="52" name="直線コネクタ 51"/>
                <p:cNvCxnSpPr/>
                <p:nvPr/>
              </p:nvCxnSpPr>
              <p:spPr>
                <a:xfrm>
                  <a:off x="-2251099" y="5681122"/>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pic>
              <p:nvPicPr>
                <p:cNvPr id="53" name="図 52"/>
                <p:cNvPicPr>
                  <a:picLocks noChangeAspect="1"/>
                </p:cNvPicPr>
                <p:nvPr/>
              </p:nvPicPr>
              <p:blipFill rotWithShape="1">
                <a:blip r:embed="rId3"/>
                <a:srcRect t="9603" b="57795"/>
                <a:stretch/>
              </p:blipFill>
              <p:spPr>
                <a:xfrm>
                  <a:off x="-2251099" y="475007"/>
                  <a:ext cx="3934826" cy="608209"/>
                </a:xfrm>
                <a:prstGeom prst="rect">
                  <a:avLst/>
                </a:prstGeom>
              </p:spPr>
            </p:pic>
            <p:pic>
              <p:nvPicPr>
                <p:cNvPr id="63" name="図 62"/>
                <p:cNvPicPr>
                  <a:picLocks noChangeAspect="1"/>
                </p:cNvPicPr>
                <p:nvPr/>
              </p:nvPicPr>
              <p:blipFill rotWithShape="1">
                <a:blip r:embed="rId3"/>
                <a:srcRect t="9603" b="57795"/>
                <a:stretch/>
              </p:blipFill>
              <p:spPr>
                <a:xfrm>
                  <a:off x="-2251099" y="5681122"/>
                  <a:ext cx="3934826" cy="608209"/>
                </a:xfrm>
                <a:prstGeom prst="rect">
                  <a:avLst/>
                </a:prstGeom>
              </p:spPr>
            </p:pic>
            <p:sp>
              <p:nvSpPr>
                <p:cNvPr id="66" name="正方形/長方形 65"/>
                <p:cNvSpPr/>
                <p:nvPr/>
              </p:nvSpPr>
              <p:spPr>
                <a:xfrm>
                  <a:off x="-1587584" y="5760625"/>
                  <a:ext cx="2648908" cy="498892"/>
                </a:xfrm>
                <a:prstGeom prst="rect">
                  <a:avLst/>
                </a:prstGeom>
              </p:spPr>
              <p:txBody>
                <a:bodyPr wrap="none">
                  <a:spAutoFit/>
                </a:bodyPr>
                <a:lstStyle/>
                <a:p>
                  <a:pPr algn="ctr"/>
                  <a:r>
                    <a:rPr lang="en-US" altLang="ja-JP" sz="3200" dirty="0">
                      <a:solidFill>
                        <a:srgbClr val="FFFFFF"/>
                      </a:solidFill>
                      <a:latin typeface="ＤＦＰ太丸ゴシック体"/>
                      <a:ea typeface="ＤＦＰ太丸ゴシック体"/>
                      <a:cs typeface="ＤＦＰ太丸ゴシック体"/>
                    </a:rPr>
                    <a:t>Touch here !!</a:t>
                  </a:r>
                  <a:endParaRPr lang="ja-JP" altLang="en-US" sz="3200" dirty="0">
                    <a:solidFill>
                      <a:srgbClr val="FFFFFF"/>
                    </a:solidFill>
                    <a:latin typeface="ＤＦＰ太丸ゴシック体"/>
                    <a:ea typeface="ＤＦＰ太丸ゴシック体"/>
                    <a:cs typeface="ＤＦＰ太丸ゴシック体"/>
                  </a:endParaRPr>
                </a:p>
              </p:txBody>
            </p:sp>
            <p:sp>
              <p:nvSpPr>
                <p:cNvPr id="80" name="フレーム 79"/>
                <p:cNvSpPr/>
                <p:nvPr/>
              </p:nvSpPr>
              <p:spPr>
                <a:xfrm>
                  <a:off x="-611891" y="517202"/>
                  <a:ext cx="555017" cy="522075"/>
                </a:xfrm>
                <a:prstGeom prst="frame">
                  <a:avLst>
                    <a:gd name="adj1" fmla="val 2270"/>
                  </a:avLst>
                </a:prstGeom>
                <a:solidFill>
                  <a:srgbClr val="FF00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92" name="曲線コネクタ 91"/>
                <p:cNvCxnSpPr/>
                <p:nvPr/>
              </p:nvCxnSpPr>
              <p:spPr>
                <a:xfrm rot="16200000" flipV="1">
                  <a:off x="-624915" y="1629680"/>
                  <a:ext cx="1582264" cy="868178"/>
                </a:xfrm>
                <a:prstGeom prst="curvedConnector3">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4" name="雲 93"/>
                <p:cNvSpPr/>
                <p:nvPr/>
              </p:nvSpPr>
              <p:spPr>
                <a:xfrm>
                  <a:off x="-1855106" y="2876763"/>
                  <a:ext cx="3167240" cy="1413442"/>
                </a:xfrm>
                <a:prstGeom prst="cloud">
                  <a:avLst/>
                </a:prstGeom>
                <a:solidFill>
                  <a:schemeClr val="accent6">
                    <a:lumMod val="40000"/>
                    <a:lumOff val="6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b="1" dirty="0">
                    <a:solidFill>
                      <a:srgbClr val="FF0000"/>
                    </a:solidFill>
                  </a:endParaRPr>
                </a:p>
              </p:txBody>
            </p:sp>
            <p:sp>
              <p:nvSpPr>
                <p:cNvPr id="95" name="テキスト ボックス 94"/>
                <p:cNvSpPr txBox="1"/>
                <p:nvPr/>
              </p:nvSpPr>
              <p:spPr>
                <a:xfrm>
                  <a:off x="-1673380" y="3254430"/>
                  <a:ext cx="2903899" cy="687204"/>
                </a:xfrm>
                <a:prstGeom prst="rect">
                  <a:avLst/>
                </a:prstGeom>
                <a:noFill/>
              </p:spPr>
              <p:txBody>
                <a:bodyPr wrap="none" rtlCol="0">
                  <a:spAutoFit/>
                </a:bodyPr>
                <a:lstStyle/>
                <a:p>
                  <a:pPr algn="ctr"/>
                  <a:r>
                    <a:rPr lang="ja-JP" altLang="en-US" sz="2400" b="1" dirty="0">
                      <a:solidFill>
                        <a:srgbClr val="000000"/>
                      </a:solidFill>
                      <a:latin typeface="01フロップデザイン"/>
                      <a:ea typeface="01フロップデザイン"/>
                      <a:cs typeface="01フロップデザイン"/>
                    </a:rPr>
                    <a:t>コンボ数が大きいほど</a:t>
                  </a:r>
                  <a:endParaRPr lang="en-US" altLang="ja-JP" sz="2400" b="1" dirty="0">
                    <a:solidFill>
                      <a:srgbClr val="000000"/>
                    </a:solidFill>
                    <a:latin typeface="01フロップデザイン"/>
                    <a:ea typeface="01フロップデザイン"/>
                    <a:cs typeface="01フロップデザイン"/>
                  </a:endParaRPr>
                </a:p>
                <a:p>
                  <a:pPr algn="ctr"/>
                  <a:r>
                    <a:rPr lang="ja-JP" altLang="en-US" sz="2400" b="1" dirty="0">
                      <a:solidFill>
                        <a:srgbClr val="000000"/>
                      </a:solidFill>
                      <a:latin typeface="01フロップデザイン"/>
                      <a:ea typeface="01フロップデザイン"/>
                      <a:cs typeface="01フロップデザイン"/>
                    </a:rPr>
                    <a:t>早く溜まるよ</a:t>
                  </a:r>
                </a:p>
              </p:txBody>
            </p:sp>
            <p:sp>
              <p:nvSpPr>
                <p:cNvPr id="102" name="テキスト ボックス 101"/>
                <p:cNvSpPr txBox="1"/>
                <p:nvPr/>
              </p:nvSpPr>
              <p:spPr>
                <a:xfrm>
                  <a:off x="-1573099" y="4834712"/>
                  <a:ext cx="2613412" cy="446377"/>
                </a:xfrm>
                <a:prstGeom prst="rect">
                  <a:avLst/>
                </a:prstGeom>
                <a:solidFill>
                  <a:srgbClr val="008000">
                    <a:alpha val="60000"/>
                  </a:srgbClr>
                </a:solidFill>
              </p:spPr>
              <p:txBody>
                <a:bodyPr wrap="square" rtlCol="0">
                  <a:spAutoFit/>
                </a:bodyPr>
                <a:lstStyle/>
                <a:p>
                  <a:pPr algn="ctr"/>
                  <a:r>
                    <a:rPr kumimoji="1" lang="ja-JP" altLang="en-US" sz="2800" b="1" dirty="0" smtClean="0">
                      <a:solidFill>
                        <a:schemeClr val="bg1"/>
                      </a:solidFill>
                      <a:latin typeface="01フロップデザイン"/>
                      <a:ea typeface="01フロップデザイン"/>
                      <a:cs typeface="01フロップデザイン"/>
                    </a:rPr>
                    <a:t>タップして次へ</a:t>
                  </a:r>
                  <a:endParaRPr kumimoji="1" lang="ja-JP" altLang="en-US" sz="2800" b="1" dirty="0">
                    <a:solidFill>
                      <a:schemeClr val="bg1"/>
                    </a:solidFill>
                    <a:latin typeface="01フロップデザイン"/>
                    <a:ea typeface="01フロップデザイン"/>
                    <a:cs typeface="01フロップデザイン"/>
                  </a:endParaRPr>
                </a:p>
              </p:txBody>
            </p:sp>
          </p:grpSp>
          <p:sp>
            <p:nvSpPr>
              <p:cNvPr id="103" name="円/楕円 102"/>
              <p:cNvSpPr/>
              <p:nvPr/>
            </p:nvSpPr>
            <p:spPr>
              <a:xfrm>
                <a:off x="3621427" y="115087"/>
                <a:ext cx="540000" cy="540000"/>
              </a:xfrm>
              <a:prstGeom prst="ellipse">
                <a:avLst/>
              </a:prstGeom>
              <a:gradFill flip="none" rotWithShape="1">
                <a:gsLst>
                  <a:gs pos="40000">
                    <a:schemeClr val="bg1">
                      <a:alpha val="22000"/>
                    </a:schemeClr>
                  </a:gs>
                  <a:gs pos="83000">
                    <a:schemeClr val="bg1">
                      <a:lumMod val="85000"/>
                      <a:alpha val="20000"/>
                    </a:schemeClr>
                  </a:gs>
                  <a:gs pos="100000">
                    <a:schemeClr val="bg1">
                      <a:alpha val="19000"/>
                    </a:schemeClr>
                  </a:gs>
                  <a:gs pos="0">
                    <a:schemeClr val="bg1">
                      <a:lumMod val="85000"/>
                    </a:schemeClr>
                  </a:gs>
                  <a:gs pos="30000">
                    <a:srgbClr val="FFFF00"/>
                  </a:gs>
                  <a:gs pos="35000">
                    <a:srgbClr val="FF6600"/>
                  </a:gs>
                </a:gsLst>
                <a:path path="circle">
                  <a:fillToRect l="50000" t="50000" r="50000" b="50000"/>
                </a:path>
                <a:tileRect/>
              </a:gradFill>
              <a:effectLst>
                <a:glow rad="190500">
                  <a:schemeClr val="bg1">
                    <a:lumMod val="75000"/>
                    <a:alpha val="40000"/>
                  </a:scheme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grpSp>
        <p:sp>
          <p:nvSpPr>
            <p:cNvPr id="55" name="テキスト ボックス 54"/>
            <p:cNvSpPr txBox="1"/>
            <p:nvPr/>
          </p:nvSpPr>
          <p:spPr>
            <a:xfrm>
              <a:off x="5394423" y="54114"/>
              <a:ext cx="1012961" cy="584776"/>
            </a:xfrm>
            <a:prstGeom prst="rect">
              <a:avLst/>
            </a:prstGeom>
            <a:noFill/>
          </p:spPr>
          <p:txBody>
            <a:bodyPr wrap="none" rtlCol="0">
              <a:spAutoFit/>
            </a:bodyPr>
            <a:lstStyle/>
            <a:p>
              <a:r>
                <a:rPr lang="en-US" altLang="ja-JP" sz="3200" b="1" i="1" dirty="0" smtClean="0">
                  <a:solidFill>
                    <a:schemeClr val="bg1"/>
                  </a:solidFill>
                  <a:latin typeface="Spin Cycle"/>
                  <a:ea typeface="03スマートフォントUI"/>
                  <a:cs typeface="Spin Cycle"/>
                </a:rPr>
                <a:t>2</a:t>
              </a:r>
              <a:r>
                <a:rPr kumimoji="1" lang="en-US" altLang="ja-JP" sz="3200" b="1" i="1" dirty="0" smtClean="0">
                  <a:solidFill>
                    <a:schemeClr val="bg1"/>
                  </a:solidFill>
                  <a:latin typeface="Spin Cycle"/>
                  <a:ea typeface="03スマートフォントUI"/>
                  <a:cs typeface="Spin Cycle"/>
                </a:rPr>
                <a:t>/5</a:t>
              </a:r>
              <a:endParaRPr kumimoji="1" lang="ja-JP" altLang="en-US" sz="3200" b="1" i="1" dirty="0">
                <a:solidFill>
                  <a:schemeClr val="bg1"/>
                </a:solidFill>
                <a:latin typeface="Spin Cycle"/>
                <a:ea typeface="03スマートフォントUI"/>
                <a:cs typeface="Spin Cycle"/>
              </a:endParaRPr>
            </a:p>
          </p:txBody>
        </p:sp>
      </p:grpSp>
    </p:spTree>
    <p:extLst>
      <p:ext uri="{BB962C8B-B14F-4D97-AF65-F5344CB8AC3E}">
        <p14:creationId xmlns:p14="http://schemas.microsoft.com/office/powerpoint/2010/main" val="2918479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64908" y="805962"/>
            <a:ext cx="5400000" cy="5400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 name="円/楕円 3"/>
          <p:cNvSpPr/>
          <p:nvPr/>
        </p:nvSpPr>
        <p:spPr>
          <a:xfrm>
            <a:off x="1931877" y="3248176"/>
            <a:ext cx="2723077" cy="2766862"/>
          </a:xfrm>
          <a:prstGeom prst="ellipse">
            <a:avLst/>
          </a:prstGeom>
          <a:gradFill flip="none" rotWithShape="1">
            <a:gsLst>
              <a:gs pos="70000">
                <a:schemeClr val="accent2">
                  <a:tint val="100000"/>
                  <a:shade val="100000"/>
                  <a:satMod val="130000"/>
                  <a:alpha val="46000"/>
                </a:schemeClr>
              </a:gs>
              <a:gs pos="0">
                <a:schemeClr val="accent2">
                  <a:tint val="50000"/>
                  <a:shade val="100000"/>
                  <a:satMod val="350000"/>
                  <a:alpha val="46000"/>
                </a:schemeClr>
              </a:gs>
            </a:gsLst>
            <a:path path="circle">
              <a:fillToRect l="50000" t="50000" r="50000" b="50000"/>
            </a:path>
            <a:tileRect/>
          </a:gradFill>
          <a:effectLst>
            <a:glow rad="2540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sz="2000" dirty="0"/>
          </a:p>
        </p:txBody>
      </p:sp>
      <p:sp>
        <p:nvSpPr>
          <p:cNvPr id="6" name="円/楕円 5"/>
          <p:cNvSpPr/>
          <p:nvPr/>
        </p:nvSpPr>
        <p:spPr>
          <a:xfrm>
            <a:off x="5028470" y="3348420"/>
            <a:ext cx="1873153" cy="1809189"/>
          </a:xfrm>
          <a:prstGeom prst="ellipse">
            <a:avLst/>
          </a:prstGeom>
          <a:gradFill flip="none" rotWithShape="1">
            <a:gsLst>
              <a:gs pos="71000">
                <a:schemeClr val="accent6">
                  <a:tint val="100000"/>
                  <a:shade val="100000"/>
                  <a:satMod val="130000"/>
                  <a:alpha val="43000"/>
                </a:schemeClr>
              </a:gs>
              <a:gs pos="0">
                <a:schemeClr val="accent6">
                  <a:tint val="50000"/>
                  <a:shade val="100000"/>
                  <a:satMod val="350000"/>
                  <a:alpha val="43000"/>
                </a:schemeClr>
              </a:gs>
            </a:gsLst>
            <a:path path="circle">
              <a:fillToRect l="50000" t="50000" r="50000" b="50000"/>
            </a:path>
            <a:tileRect/>
          </a:gradFill>
          <a:effectLst>
            <a:glow rad="2540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sz="2000" dirty="0"/>
          </a:p>
        </p:txBody>
      </p:sp>
      <p:sp>
        <p:nvSpPr>
          <p:cNvPr id="7" name="円/楕円 6"/>
          <p:cNvSpPr/>
          <p:nvPr/>
        </p:nvSpPr>
        <p:spPr>
          <a:xfrm>
            <a:off x="2639593" y="1049709"/>
            <a:ext cx="1443643" cy="1457818"/>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2540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sz="2000" dirty="0"/>
          </a:p>
        </p:txBody>
      </p:sp>
      <p:sp>
        <p:nvSpPr>
          <p:cNvPr id="8" name="円/楕円 7"/>
          <p:cNvSpPr/>
          <p:nvPr/>
        </p:nvSpPr>
        <p:spPr>
          <a:xfrm>
            <a:off x="4735184" y="1361802"/>
            <a:ext cx="1732827" cy="1635117"/>
          </a:xfrm>
          <a:prstGeom prst="ellipse">
            <a:avLst/>
          </a:prstGeom>
          <a:gradFill flip="none" rotWithShape="1">
            <a:gsLst>
              <a:gs pos="79000">
                <a:srgbClr val="FF6600">
                  <a:alpha val="83000"/>
                </a:srgbClr>
              </a:gs>
              <a:gs pos="53000">
                <a:srgbClr val="FFFF00">
                  <a:alpha val="83000"/>
                </a:srgbClr>
              </a:gs>
            </a:gsLst>
            <a:path path="circle">
              <a:fillToRect l="50000" t="50000" r="50000" b="50000"/>
            </a:path>
            <a:tileRect/>
          </a:gradFill>
          <a:effectLst>
            <a:glow rad="254000">
              <a:srgbClr val="FFFF00">
                <a:alpha val="54000"/>
              </a:srgbClr>
            </a:glow>
            <a:outerShdw blurRad="40000" dist="23000" dir="5400000" rotWithShape="0">
              <a:srgbClr val="000000">
                <a:alpha val="35000"/>
              </a:srgbClr>
            </a:outerShdw>
          </a:effectLst>
          <a:scene3d>
            <a:camera prst="perspectiveRight"/>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sz="2000" dirty="0"/>
          </a:p>
        </p:txBody>
      </p:sp>
      <p:grpSp>
        <p:nvGrpSpPr>
          <p:cNvPr id="11" name="図形グループ 10"/>
          <p:cNvGrpSpPr/>
          <p:nvPr/>
        </p:nvGrpSpPr>
        <p:grpSpPr>
          <a:xfrm rot="1388389">
            <a:off x="3950740" y="4268599"/>
            <a:ext cx="1408432" cy="1440000"/>
            <a:chOff x="3106808" y="6151586"/>
            <a:chExt cx="1081759" cy="1003515"/>
          </a:xfrm>
        </p:grpSpPr>
        <p:sp>
          <p:nvSpPr>
            <p:cNvPr id="12" name="円/楕円 11"/>
            <p:cNvSpPr/>
            <p:nvPr/>
          </p:nvSpPr>
          <p:spPr>
            <a:xfrm>
              <a:off x="3106808" y="6151586"/>
              <a:ext cx="1081759" cy="1003515"/>
            </a:xfrm>
            <a:prstGeom prst="ellipse">
              <a:avLst/>
            </a:prstGeom>
            <a:gradFill flip="none" rotWithShape="1">
              <a:gsLst>
                <a:gs pos="71000">
                  <a:schemeClr val="accent3">
                    <a:tint val="100000"/>
                    <a:shade val="100000"/>
                    <a:satMod val="130000"/>
                    <a:alpha val="66000"/>
                  </a:schemeClr>
                </a:gs>
                <a:gs pos="0">
                  <a:schemeClr val="accent3">
                    <a:tint val="50000"/>
                    <a:shade val="100000"/>
                    <a:satMod val="350000"/>
                    <a:alpha val="66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13" name="テキスト ボックス 12"/>
            <p:cNvSpPr txBox="1"/>
            <p:nvPr/>
          </p:nvSpPr>
          <p:spPr>
            <a:xfrm>
              <a:off x="3356617" y="6173337"/>
              <a:ext cx="590963" cy="836492"/>
            </a:xfrm>
            <a:prstGeom prst="rect">
              <a:avLst/>
            </a:prstGeom>
            <a:noFill/>
          </p:spPr>
          <p:txBody>
            <a:bodyPr wrap="none" rtlCol="0">
              <a:spAutoFit/>
              <a:scene3d>
                <a:camera prst="orthographicFront"/>
                <a:lightRig rig="threePt" dir="t"/>
              </a:scene3d>
              <a:sp3d extrusionH="57150">
                <a:bevelT w="82550" h="38100" prst="coolSlant"/>
              </a:sp3d>
            </a:bodyPr>
            <a:lstStyle/>
            <a:p>
              <a:r>
                <a:rPr lang="en-US" altLang="ja-JP" sz="7200" dirty="0">
                  <a:ln w="18415" cmpd="sng">
                    <a:solidFill>
                      <a:schemeClr val="bg1"/>
                    </a:solidFill>
                    <a:prstDash val="solid"/>
                  </a:ln>
                  <a:solidFill>
                    <a:srgbClr val="008000"/>
                  </a:solidFill>
                  <a:effectLst>
                    <a:outerShdw blurRad="63500" dir="3600000" algn="tl" rotWithShape="0">
                      <a:srgbClr val="000000">
                        <a:alpha val="70000"/>
                      </a:srgbClr>
                    </a:outerShdw>
                  </a:effectLst>
                  <a:latin typeface="Spin Cycle"/>
                  <a:cs typeface="Spin Cycle"/>
                </a:rPr>
                <a:t>2</a:t>
              </a:r>
              <a:endParaRPr kumimoji="1" lang="ja-JP" altLang="en-US" sz="7200" dirty="0">
                <a:ln w="18415" cmpd="sng">
                  <a:solidFill>
                    <a:schemeClr val="bg1"/>
                  </a:solidFill>
                  <a:prstDash val="solid"/>
                </a:ln>
                <a:solidFill>
                  <a:srgbClr val="008000"/>
                </a:solidFill>
                <a:effectLst>
                  <a:outerShdw blurRad="63500" dir="3600000" algn="tl" rotWithShape="0">
                    <a:srgbClr val="000000">
                      <a:alpha val="70000"/>
                    </a:srgbClr>
                  </a:outerShdw>
                </a:effectLst>
                <a:latin typeface="Spin Cycle"/>
                <a:cs typeface="Spin Cycle"/>
              </a:endParaRPr>
            </a:p>
          </p:txBody>
        </p:sp>
      </p:grpSp>
      <p:grpSp>
        <p:nvGrpSpPr>
          <p:cNvPr id="14" name="図形グループ 13"/>
          <p:cNvGrpSpPr/>
          <p:nvPr/>
        </p:nvGrpSpPr>
        <p:grpSpPr>
          <a:xfrm rot="20368055">
            <a:off x="2102758" y="1728828"/>
            <a:ext cx="1058044" cy="1003515"/>
            <a:chOff x="7367790" y="1036699"/>
            <a:chExt cx="1081759" cy="1003515"/>
          </a:xfrm>
        </p:grpSpPr>
        <p:sp>
          <p:nvSpPr>
            <p:cNvPr id="15" name="円/楕円 14"/>
            <p:cNvSpPr/>
            <p:nvPr/>
          </p:nvSpPr>
          <p:spPr>
            <a:xfrm>
              <a:off x="7367790" y="1036699"/>
              <a:ext cx="1081759" cy="1003515"/>
            </a:xfrm>
            <a:prstGeom prst="ellipse">
              <a:avLst/>
            </a:prstGeom>
            <a:gradFill flip="none" rotWithShape="1">
              <a:gsLst>
                <a:gs pos="70000">
                  <a:srgbClr val="3366FF">
                    <a:alpha val="57000"/>
                  </a:srgbClr>
                </a:gs>
                <a:gs pos="0">
                  <a:schemeClr val="tx2">
                    <a:lumMod val="20000"/>
                    <a:lumOff val="80000"/>
                    <a:alpha val="57000"/>
                  </a:schemeClr>
                </a:gs>
              </a:gsLst>
              <a:path path="circle">
                <a:fillToRect l="50000" t="50000" r="50000" b="50000"/>
              </a:path>
              <a:tileRect/>
            </a:gradFill>
            <a:effectLst>
              <a:glow rad="101600">
                <a:srgbClr val="3366FF">
                  <a:alpha val="40000"/>
                </a:srgb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16" name="テキスト ボックス 15"/>
            <p:cNvSpPr txBox="1"/>
            <p:nvPr/>
          </p:nvSpPr>
          <p:spPr>
            <a:xfrm>
              <a:off x="7643100" y="1065736"/>
              <a:ext cx="561995" cy="830997"/>
            </a:xfrm>
            <a:prstGeom prst="rect">
              <a:avLst/>
            </a:prstGeom>
            <a:noFill/>
          </p:spPr>
          <p:txBody>
            <a:bodyPr wrap="none" rtlCol="0">
              <a:spAutoFit/>
              <a:scene3d>
                <a:camera prst="orthographicFront"/>
                <a:lightRig rig="threePt" dir="t"/>
              </a:scene3d>
              <a:sp3d extrusionH="57150">
                <a:bevelT w="82550" h="38100" prst="coolSlant"/>
              </a:sp3d>
            </a:bodyPr>
            <a:lstStyle/>
            <a:p>
              <a:r>
                <a:rPr lang="en-US" altLang="ja-JP" sz="4800" dirty="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rPr>
                <a:t>3</a:t>
              </a:r>
              <a:endParaRPr kumimoji="1" lang="ja-JP" altLang="en-US" sz="4800" dirty="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endParaRPr>
            </a:p>
          </p:txBody>
        </p:sp>
      </p:grpSp>
      <p:sp>
        <p:nvSpPr>
          <p:cNvPr id="17" name="円/楕円 16"/>
          <p:cNvSpPr/>
          <p:nvPr/>
        </p:nvSpPr>
        <p:spPr>
          <a:xfrm>
            <a:off x="5866861" y="5005734"/>
            <a:ext cx="1058044" cy="1003515"/>
          </a:xfrm>
          <a:prstGeom prst="ellipse">
            <a:avLst/>
          </a:prstGeom>
          <a:gradFill flip="none" rotWithShape="1">
            <a:gsLst>
              <a:gs pos="100000">
                <a:schemeClr val="accent5">
                  <a:tint val="50000"/>
                  <a:shade val="100000"/>
                  <a:satMod val="350000"/>
                </a:schemeClr>
              </a:gs>
              <a:gs pos="49000">
                <a:schemeClr val="accent5">
                  <a:tint val="100000"/>
                  <a:shade val="100000"/>
                  <a:satMod val="130000"/>
                </a:schemeClr>
              </a:gs>
              <a:gs pos="0">
                <a:schemeClr val="accent3">
                  <a:lumMod val="40000"/>
                  <a:lumOff val="60000"/>
                </a:schemeClr>
              </a:gs>
              <a:gs pos="30000">
                <a:schemeClr val="accent3"/>
              </a:gs>
            </a:gsLst>
            <a:path path="circle">
              <a:fillToRect l="50000" t="50000" r="50000" b="50000"/>
            </a:path>
            <a:tileRect/>
          </a:gradFill>
          <a:effectLst>
            <a:glow rad="101600">
              <a:schemeClr val="accent5">
                <a:satMod val="175000"/>
                <a:alpha val="40000"/>
              </a:schemeClr>
            </a:glow>
            <a:outerShdw blurRad="40000" dist="23000" dir="5400000" rotWithShape="0">
              <a:srgbClr val="000000">
                <a:alpha val="35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dirty="0"/>
          </a:p>
        </p:txBody>
      </p:sp>
      <p:sp>
        <p:nvSpPr>
          <p:cNvPr id="9" name="テキスト ボックス 8"/>
          <p:cNvSpPr txBox="1"/>
          <p:nvPr/>
        </p:nvSpPr>
        <p:spPr>
          <a:xfrm>
            <a:off x="1931877" y="861901"/>
            <a:ext cx="4894808" cy="4508927"/>
          </a:xfrm>
          <a:prstGeom prst="rect">
            <a:avLst/>
          </a:prstGeom>
          <a:noFill/>
        </p:spPr>
        <p:txBody>
          <a:bodyPr wrap="square" rtlCol="0">
            <a:spAutoFit/>
          </a:bodyPr>
          <a:lstStyle/>
          <a:p>
            <a:pPr algn="ctr"/>
            <a:r>
              <a:rPr kumimoji="1" lang="en-US" altLang="ja-JP" sz="28700" i="1" dirty="0" smtClean="0">
                <a:ln w="18415" cmpd="sng">
                  <a:noFill/>
                  <a:prstDash val="solid"/>
                </a:ln>
                <a:solidFill>
                  <a:schemeClr val="bg1">
                    <a:lumMod val="95000"/>
                  </a:schemeClr>
                </a:solidFill>
                <a:latin typeface="Spin Cycle"/>
                <a:ea typeface="01フロップデザイン"/>
                <a:cs typeface="Spin Cycle"/>
              </a:rPr>
              <a:t>B</a:t>
            </a:r>
            <a:endParaRPr kumimoji="1" lang="ja-JP" altLang="en-US" sz="28700" i="1" dirty="0">
              <a:ln w="18415" cmpd="sng">
                <a:noFill/>
                <a:prstDash val="solid"/>
              </a:ln>
              <a:solidFill>
                <a:schemeClr val="bg1">
                  <a:lumMod val="95000"/>
                </a:schemeClr>
              </a:solidFill>
              <a:latin typeface="Spin Cycle"/>
              <a:ea typeface="01フロップデザイン"/>
              <a:cs typeface="Spin Cycle"/>
            </a:endParaRPr>
          </a:p>
        </p:txBody>
      </p:sp>
      <p:sp>
        <p:nvSpPr>
          <p:cNvPr id="39" name="正方形/長方形 38"/>
          <p:cNvSpPr/>
          <p:nvPr/>
        </p:nvSpPr>
        <p:spPr>
          <a:xfrm>
            <a:off x="7773204" y="706520"/>
            <a:ext cx="5400000" cy="5400000"/>
          </a:xfrm>
          <a:prstGeom prst="rect">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086995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図形グループ 1"/>
          <p:cNvGrpSpPr/>
          <p:nvPr/>
        </p:nvGrpSpPr>
        <p:grpSpPr>
          <a:xfrm>
            <a:off x="-2068138" y="1"/>
            <a:ext cx="4428000" cy="7200000"/>
            <a:chOff x="-2068138" y="1"/>
            <a:chExt cx="4428000" cy="7200000"/>
          </a:xfrm>
        </p:grpSpPr>
        <p:grpSp>
          <p:nvGrpSpPr>
            <p:cNvPr id="16" name="図形グループ 15"/>
            <p:cNvGrpSpPr/>
            <p:nvPr/>
          </p:nvGrpSpPr>
          <p:grpSpPr>
            <a:xfrm>
              <a:off x="-2068138" y="1"/>
              <a:ext cx="4428000" cy="7200000"/>
              <a:chOff x="-2068138" y="1"/>
              <a:chExt cx="4428000" cy="7200000"/>
            </a:xfrm>
          </p:grpSpPr>
          <p:grpSp>
            <p:nvGrpSpPr>
              <p:cNvPr id="35" name="図形グループ 34"/>
              <p:cNvGrpSpPr/>
              <p:nvPr/>
            </p:nvGrpSpPr>
            <p:grpSpPr>
              <a:xfrm>
                <a:off x="-2068138" y="1"/>
                <a:ext cx="4428000" cy="7200000"/>
                <a:chOff x="-2068138" y="1"/>
                <a:chExt cx="4420645" cy="7200000"/>
              </a:xfrm>
            </p:grpSpPr>
            <p:grpSp>
              <p:nvGrpSpPr>
                <p:cNvPr id="3" name="図形グループ 2"/>
                <p:cNvGrpSpPr/>
                <p:nvPr/>
              </p:nvGrpSpPr>
              <p:grpSpPr>
                <a:xfrm>
                  <a:off x="-2068138" y="1"/>
                  <a:ext cx="4420645" cy="7200000"/>
                  <a:chOff x="-2251099" y="394722"/>
                  <a:chExt cx="3934827" cy="5954135"/>
                </a:xfrm>
              </p:grpSpPr>
              <p:pic>
                <p:nvPicPr>
                  <p:cNvPr id="4" name="図 3"/>
                  <p:cNvPicPr>
                    <a:picLocks noChangeAspect="1"/>
                  </p:cNvPicPr>
                  <p:nvPr/>
                </p:nvPicPr>
                <p:blipFill rotWithShape="1">
                  <a:blip r:embed="rId2"/>
                  <a:srcRect l="23615" t="-906" r="23929"/>
                  <a:stretch/>
                </p:blipFill>
                <p:spPr>
                  <a:xfrm>
                    <a:off x="-2251099" y="394722"/>
                    <a:ext cx="3934827" cy="5954135"/>
                  </a:xfrm>
                  <a:prstGeom prst="rect">
                    <a:avLst/>
                  </a:prstGeom>
                </p:spPr>
              </p:pic>
              <p:cxnSp>
                <p:nvCxnSpPr>
                  <p:cNvPr id="5" name="直線コネクタ 4"/>
                  <p:cNvCxnSpPr/>
                  <p:nvPr/>
                </p:nvCxnSpPr>
                <p:spPr>
                  <a:xfrm>
                    <a:off x="-2251099" y="1083216"/>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cxnSp>
                <p:nvCxnSpPr>
                  <p:cNvPr id="6" name="直線コネクタ 5"/>
                  <p:cNvCxnSpPr/>
                  <p:nvPr/>
                </p:nvCxnSpPr>
                <p:spPr>
                  <a:xfrm>
                    <a:off x="-2251099" y="5681122"/>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pic>
                <p:nvPicPr>
                  <p:cNvPr id="7" name="図 6"/>
                  <p:cNvPicPr>
                    <a:picLocks noChangeAspect="1"/>
                  </p:cNvPicPr>
                  <p:nvPr/>
                </p:nvPicPr>
                <p:blipFill rotWithShape="1">
                  <a:blip r:embed="rId3"/>
                  <a:srcRect t="9603" b="57795"/>
                  <a:stretch/>
                </p:blipFill>
                <p:spPr>
                  <a:xfrm>
                    <a:off x="-2251099" y="475007"/>
                    <a:ext cx="3934826" cy="608209"/>
                  </a:xfrm>
                  <a:prstGeom prst="rect">
                    <a:avLst/>
                  </a:prstGeom>
                </p:spPr>
              </p:pic>
              <p:pic>
                <p:nvPicPr>
                  <p:cNvPr id="8" name="図 7"/>
                  <p:cNvPicPr>
                    <a:picLocks noChangeAspect="1"/>
                  </p:cNvPicPr>
                  <p:nvPr/>
                </p:nvPicPr>
                <p:blipFill rotWithShape="1">
                  <a:blip r:embed="rId3"/>
                  <a:srcRect t="9603" b="57795"/>
                  <a:stretch/>
                </p:blipFill>
                <p:spPr>
                  <a:xfrm>
                    <a:off x="-2251099" y="5681122"/>
                    <a:ext cx="3934826" cy="608209"/>
                  </a:xfrm>
                  <a:prstGeom prst="rect">
                    <a:avLst/>
                  </a:prstGeom>
                </p:spPr>
              </p:pic>
              <p:sp>
                <p:nvSpPr>
                  <p:cNvPr id="9" name="正方形/長方形 8"/>
                  <p:cNvSpPr/>
                  <p:nvPr/>
                </p:nvSpPr>
                <p:spPr>
                  <a:xfrm>
                    <a:off x="-1430358" y="5752486"/>
                    <a:ext cx="2334456" cy="432684"/>
                  </a:xfrm>
                  <a:prstGeom prst="rect">
                    <a:avLst/>
                  </a:prstGeom>
                </p:spPr>
                <p:txBody>
                  <a:bodyPr wrap="none">
                    <a:spAutoFit/>
                  </a:bodyPr>
                  <a:lstStyle/>
                  <a:p>
                    <a:pPr algn="ctr"/>
                    <a:r>
                      <a:rPr lang="en-US" altLang="ja-JP" sz="2800" dirty="0">
                        <a:solidFill>
                          <a:srgbClr val="FFFFFF"/>
                        </a:solidFill>
                        <a:latin typeface="ＤＦＰ太丸ゴシック体"/>
                        <a:ea typeface="ＤＦＰ太丸ゴシック体"/>
                        <a:cs typeface="ＤＦＰ太丸ゴシック体"/>
                      </a:rPr>
                      <a:t>Touch here !!</a:t>
                    </a:r>
                    <a:endParaRPr lang="ja-JP" altLang="en-US" sz="2800" dirty="0">
                      <a:solidFill>
                        <a:srgbClr val="FFFFFF"/>
                      </a:solidFill>
                      <a:latin typeface="ＤＦＰ太丸ゴシック体"/>
                      <a:ea typeface="ＤＦＰ太丸ゴシック体"/>
                      <a:cs typeface="ＤＦＰ太丸ゴシック体"/>
                    </a:endParaRPr>
                  </a:p>
                </p:txBody>
              </p:sp>
              <p:cxnSp>
                <p:nvCxnSpPr>
                  <p:cNvPr id="12" name="曲線コネクタ 11"/>
                  <p:cNvCxnSpPr/>
                  <p:nvPr/>
                </p:nvCxnSpPr>
                <p:spPr>
                  <a:xfrm rot="5400000">
                    <a:off x="-1100422" y="4271184"/>
                    <a:ext cx="1582264" cy="868178"/>
                  </a:xfrm>
                  <a:prstGeom prst="curvedConnector3">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3" name="雲 12"/>
                  <p:cNvSpPr/>
                  <p:nvPr/>
                </p:nvSpPr>
                <p:spPr>
                  <a:xfrm>
                    <a:off x="-1869558" y="2876763"/>
                    <a:ext cx="3167240" cy="1037378"/>
                  </a:xfrm>
                  <a:prstGeom prst="cloud">
                    <a:avLst/>
                  </a:prstGeom>
                  <a:solidFill>
                    <a:schemeClr val="accent6">
                      <a:lumMod val="40000"/>
                      <a:lumOff val="6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b="1" dirty="0">
                      <a:solidFill>
                        <a:srgbClr val="FF0000"/>
                      </a:solidFill>
                    </a:endParaRPr>
                  </a:p>
                </p:txBody>
              </p:sp>
              <p:sp>
                <p:nvSpPr>
                  <p:cNvPr id="14" name="テキスト ボックス 13"/>
                  <p:cNvSpPr txBox="1"/>
                  <p:nvPr/>
                </p:nvSpPr>
                <p:spPr>
                  <a:xfrm>
                    <a:off x="-1328916" y="3069663"/>
                    <a:ext cx="2363475" cy="687204"/>
                  </a:xfrm>
                  <a:prstGeom prst="rect">
                    <a:avLst/>
                  </a:prstGeom>
                  <a:noFill/>
                </p:spPr>
                <p:txBody>
                  <a:bodyPr wrap="none" rtlCol="0">
                    <a:spAutoFit/>
                  </a:bodyPr>
                  <a:lstStyle/>
                  <a:p>
                    <a:pPr algn="ctr"/>
                    <a:r>
                      <a:rPr lang="ja-JP" altLang="en-US" sz="2400" b="1" dirty="0">
                        <a:solidFill>
                          <a:srgbClr val="000000"/>
                        </a:solidFill>
                        <a:latin typeface="01フロップデザイン"/>
                        <a:ea typeface="01フロップデザイン"/>
                        <a:cs typeface="01フロップデザイン"/>
                      </a:rPr>
                      <a:t>金色のフレームが</a:t>
                    </a:r>
                    <a:endParaRPr lang="en-US" altLang="ja-JP" sz="2400" b="1" dirty="0">
                      <a:solidFill>
                        <a:srgbClr val="000000"/>
                      </a:solidFill>
                      <a:latin typeface="01フロップデザイン"/>
                      <a:ea typeface="01フロップデザイン"/>
                      <a:cs typeface="01フロップデザイン"/>
                    </a:endParaRPr>
                  </a:p>
                  <a:p>
                    <a:pPr algn="ctr"/>
                    <a:r>
                      <a:rPr lang="ja-JP" altLang="en-US" sz="2400" b="1" dirty="0">
                        <a:solidFill>
                          <a:srgbClr val="000000"/>
                        </a:solidFill>
                        <a:latin typeface="01フロップデザイン"/>
                        <a:ea typeface="01フロップデザイン"/>
                        <a:cs typeface="01フロップデザイン"/>
                      </a:rPr>
                      <a:t>出てくるよ</a:t>
                    </a:r>
                  </a:p>
                </p:txBody>
              </p:sp>
              <p:sp>
                <p:nvSpPr>
                  <p:cNvPr id="15" name="テキスト ボックス 14"/>
                  <p:cNvSpPr txBox="1"/>
                  <p:nvPr/>
                </p:nvSpPr>
                <p:spPr>
                  <a:xfrm>
                    <a:off x="-1573099" y="1803554"/>
                    <a:ext cx="2613412" cy="432684"/>
                  </a:xfrm>
                  <a:prstGeom prst="rect">
                    <a:avLst/>
                  </a:prstGeom>
                  <a:solidFill>
                    <a:srgbClr val="008000">
                      <a:alpha val="60000"/>
                    </a:srgbClr>
                  </a:solidFill>
                </p:spPr>
                <p:txBody>
                  <a:bodyPr wrap="square" rtlCol="0">
                    <a:spAutoFit/>
                  </a:bodyPr>
                  <a:lstStyle/>
                  <a:p>
                    <a:pPr algn="ctr"/>
                    <a:r>
                      <a:rPr kumimoji="1" lang="ja-JP" altLang="en-US" sz="2800" b="1" dirty="0" smtClean="0">
                        <a:solidFill>
                          <a:schemeClr val="bg1"/>
                        </a:solidFill>
                        <a:latin typeface="01フロップデザイン"/>
                        <a:ea typeface="01フロップデザイン"/>
                        <a:cs typeface="01フロップデザイン"/>
                      </a:rPr>
                      <a:t>タップして次へ</a:t>
                    </a:r>
                    <a:endParaRPr kumimoji="1" lang="ja-JP" altLang="en-US" sz="2800" b="1" dirty="0">
                      <a:solidFill>
                        <a:schemeClr val="bg1"/>
                      </a:solidFill>
                      <a:latin typeface="01フロップデザイン"/>
                      <a:ea typeface="01フロップデザイン"/>
                      <a:cs typeface="01フロップデザイン"/>
                    </a:endParaRPr>
                  </a:p>
                </p:txBody>
              </p:sp>
            </p:grpSp>
            <p:sp>
              <p:nvSpPr>
                <p:cNvPr id="33" name="円/楕円 32"/>
                <p:cNvSpPr/>
                <p:nvPr/>
              </p:nvSpPr>
              <p:spPr>
                <a:xfrm>
                  <a:off x="-139218" y="228608"/>
                  <a:ext cx="467999" cy="467999"/>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grpSp>
          <p:sp>
            <p:nvSpPr>
              <p:cNvPr id="36" name="テキスト ボックス 35"/>
              <p:cNvSpPr txBox="1"/>
              <p:nvPr/>
            </p:nvSpPr>
            <p:spPr>
              <a:xfrm>
                <a:off x="1331715" y="117776"/>
                <a:ext cx="1028146" cy="584776"/>
              </a:xfrm>
              <a:prstGeom prst="rect">
                <a:avLst/>
              </a:prstGeom>
              <a:noFill/>
            </p:spPr>
            <p:txBody>
              <a:bodyPr wrap="none" rtlCol="0">
                <a:spAutoFit/>
              </a:bodyPr>
              <a:lstStyle/>
              <a:p>
                <a:r>
                  <a:rPr lang="en-US" altLang="ja-JP" sz="3200" b="1" i="1" dirty="0" smtClean="0">
                    <a:solidFill>
                      <a:schemeClr val="bg1"/>
                    </a:solidFill>
                    <a:latin typeface="Spin Cycle"/>
                    <a:ea typeface="03スマートフォントUI"/>
                    <a:cs typeface="Spin Cycle"/>
                  </a:rPr>
                  <a:t>4</a:t>
                </a:r>
                <a:r>
                  <a:rPr kumimoji="1" lang="en-US" altLang="ja-JP" sz="3200" b="1" i="1" dirty="0" smtClean="0">
                    <a:solidFill>
                      <a:schemeClr val="bg1"/>
                    </a:solidFill>
                    <a:latin typeface="Spin Cycle"/>
                    <a:ea typeface="03スマートフォントUI"/>
                    <a:cs typeface="Spin Cycle"/>
                  </a:rPr>
                  <a:t>/5</a:t>
                </a:r>
                <a:endParaRPr kumimoji="1" lang="ja-JP" altLang="en-US" sz="3200" b="1" i="1" dirty="0">
                  <a:solidFill>
                    <a:schemeClr val="bg1"/>
                  </a:solidFill>
                  <a:latin typeface="Spin Cycle"/>
                  <a:ea typeface="03スマートフォントUI"/>
                  <a:cs typeface="Spin Cycle"/>
                </a:endParaRPr>
              </a:p>
            </p:txBody>
          </p:sp>
        </p:grpSp>
        <p:grpSp>
          <p:nvGrpSpPr>
            <p:cNvPr id="39" name="図形グループ 38"/>
            <p:cNvGrpSpPr/>
            <p:nvPr/>
          </p:nvGrpSpPr>
          <p:grpSpPr>
            <a:xfrm>
              <a:off x="-2011054" y="6389007"/>
              <a:ext cx="4322921" cy="810993"/>
              <a:chOff x="-1975316" y="5405556"/>
              <a:chExt cx="3934827" cy="642462"/>
            </a:xfrm>
          </p:grpSpPr>
          <p:sp>
            <p:nvSpPr>
              <p:cNvPr id="40" name="フレーム 39"/>
              <p:cNvSpPr/>
              <p:nvPr/>
            </p:nvSpPr>
            <p:spPr>
              <a:xfrm>
                <a:off x="-1975316" y="5405556"/>
                <a:ext cx="3934827" cy="608210"/>
              </a:xfrm>
              <a:prstGeom prst="frame">
                <a:avLst>
                  <a:gd name="adj1" fmla="val 5691"/>
                </a:avLst>
              </a:prstGeom>
              <a:solidFill>
                <a:srgbClr val="FFFF00"/>
              </a:solidFill>
              <a:ln>
                <a:solidFill>
                  <a:schemeClr val="accent6"/>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FFFF00"/>
                  </a:solidFill>
                </a:endParaRPr>
              </a:p>
            </p:txBody>
          </p:sp>
          <p:sp>
            <p:nvSpPr>
              <p:cNvPr id="41" name="正方形/長方形 40"/>
              <p:cNvSpPr/>
              <p:nvPr/>
            </p:nvSpPr>
            <p:spPr>
              <a:xfrm>
                <a:off x="-1975316" y="5439808"/>
                <a:ext cx="3934827" cy="608210"/>
              </a:xfrm>
              <a:prstGeom prst="rect">
                <a:avLst/>
              </a:prstGeom>
              <a:gradFill flip="none" rotWithShape="1">
                <a:gsLst>
                  <a:gs pos="0">
                    <a:srgbClr val="FFFF00">
                      <a:alpha val="12000"/>
                    </a:srgbClr>
                  </a:gs>
                  <a:gs pos="100000">
                    <a:srgbClr val="FF6600">
                      <a:alpha val="12000"/>
                    </a:srgb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 name="下矢印 41"/>
              <p:cNvSpPr/>
              <p:nvPr/>
            </p:nvSpPr>
            <p:spPr>
              <a:xfrm>
                <a:off x="-1693197" y="5534780"/>
                <a:ext cx="185862" cy="375231"/>
              </a:xfrm>
              <a:prstGeom prst="downArrow">
                <a:avLst/>
              </a:prstGeom>
              <a:gradFill flip="none" rotWithShape="1">
                <a:gsLst>
                  <a:gs pos="0">
                    <a:srgbClr val="FF6600">
                      <a:alpha val="65000"/>
                    </a:srgbClr>
                  </a:gs>
                  <a:gs pos="100000">
                    <a:srgbClr val="FFFF00">
                      <a:alpha val="65000"/>
                    </a:srgbClr>
                  </a:gs>
                </a:gsLst>
                <a:lin ang="16200000" scaled="0"/>
                <a:tileRect/>
              </a:gra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 name="下矢印 42"/>
              <p:cNvSpPr/>
              <p:nvPr/>
            </p:nvSpPr>
            <p:spPr>
              <a:xfrm>
                <a:off x="1497426" y="5534780"/>
                <a:ext cx="185862" cy="375231"/>
              </a:xfrm>
              <a:prstGeom prst="downArrow">
                <a:avLst/>
              </a:prstGeom>
              <a:gradFill flip="none" rotWithShape="1">
                <a:gsLst>
                  <a:gs pos="0">
                    <a:srgbClr val="FF6600">
                      <a:alpha val="65000"/>
                    </a:srgbClr>
                  </a:gs>
                  <a:gs pos="100000">
                    <a:srgbClr val="FFFF00">
                      <a:alpha val="65000"/>
                    </a:srgbClr>
                  </a:gs>
                </a:gsLst>
                <a:lin ang="16200000" scaled="0"/>
                <a:tileRect/>
              </a:gra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grpSp>
        <p:nvGrpSpPr>
          <p:cNvPr id="11" name="図形グループ 10"/>
          <p:cNvGrpSpPr/>
          <p:nvPr/>
        </p:nvGrpSpPr>
        <p:grpSpPr>
          <a:xfrm>
            <a:off x="2995603" y="-42500"/>
            <a:ext cx="4428001" cy="7213963"/>
            <a:chOff x="2995603" y="-42500"/>
            <a:chExt cx="4428001" cy="7213963"/>
          </a:xfrm>
        </p:grpSpPr>
        <p:grpSp>
          <p:nvGrpSpPr>
            <p:cNvPr id="17" name="図形グループ 16"/>
            <p:cNvGrpSpPr/>
            <p:nvPr/>
          </p:nvGrpSpPr>
          <p:grpSpPr>
            <a:xfrm>
              <a:off x="2995603" y="-42500"/>
              <a:ext cx="4428001" cy="7200000"/>
              <a:chOff x="3019306" y="415611"/>
              <a:chExt cx="4428001" cy="7200000"/>
            </a:xfrm>
          </p:grpSpPr>
          <p:grpSp>
            <p:nvGrpSpPr>
              <p:cNvPr id="85" name="図形グループ 84"/>
              <p:cNvGrpSpPr/>
              <p:nvPr/>
            </p:nvGrpSpPr>
            <p:grpSpPr>
              <a:xfrm>
                <a:off x="3019306" y="415611"/>
                <a:ext cx="4428001" cy="7200000"/>
                <a:chOff x="3019306" y="-80589"/>
                <a:chExt cx="4420645" cy="7200000"/>
              </a:xfrm>
            </p:grpSpPr>
            <p:grpSp>
              <p:nvGrpSpPr>
                <p:cNvPr id="69" name="図形グループ 68"/>
                <p:cNvGrpSpPr/>
                <p:nvPr/>
              </p:nvGrpSpPr>
              <p:grpSpPr>
                <a:xfrm>
                  <a:off x="3019306" y="-80589"/>
                  <a:ext cx="4420645" cy="7200000"/>
                  <a:chOff x="-2251099" y="394722"/>
                  <a:chExt cx="3934827" cy="5954135"/>
                </a:xfrm>
              </p:grpSpPr>
              <p:pic>
                <p:nvPicPr>
                  <p:cNvPr id="71" name="図 70"/>
                  <p:cNvPicPr>
                    <a:picLocks noChangeAspect="1"/>
                  </p:cNvPicPr>
                  <p:nvPr/>
                </p:nvPicPr>
                <p:blipFill rotWithShape="1">
                  <a:blip r:embed="rId2"/>
                  <a:srcRect l="23615" t="-906" r="23929"/>
                  <a:stretch/>
                </p:blipFill>
                <p:spPr>
                  <a:xfrm>
                    <a:off x="-2251099" y="394722"/>
                    <a:ext cx="3934827" cy="5954135"/>
                  </a:xfrm>
                  <a:prstGeom prst="rect">
                    <a:avLst/>
                  </a:prstGeom>
                </p:spPr>
              </p:pic>
              <p:cxnSp>
                <p:nvCxnSpPr>
                  <p:cNvPr id="72" name="直線コネクタ 71"/>
                  <p:cNvCxnSpPr/>
                  <p:nvPr/>
                </p:nvCxnSpPr>
                <p:spPr>
                  <a:xfrm>
                    <a:off x="-2251099" y="1083216"/>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cxnSp>
                <p:nvCxnSpPr>
                  <p:cNvPr id="73" name="直線コネクタ 72"/>
                  <p:cNvCxnSpPr/>
                  <p:nvPr/>
                </p:nvCxnSpPr>
                <p:spPr>
                  <a:xfrm>
                    <a:off x="-2251099" y="5681122"/>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pic>
                <p:nvPicPr>
                  <p:cNvPr id="74" name="図 73"/>
                  <p:cNvPicPr>
                    <a:picLocks noChangeAspect="1"/>
                  </p:cNvPicPr>
                  <p:nvPr/>
                </p:nvPicPr>
                <p:blipFill rotWithShape="1">
                  <a:blip r:embed="rId3"/>
                  <a:srcRect t="9603" b="57795"/>
                  <a:stretch/>
                </p:blipFill>
                <p:spPr>
                  <a:xfrm>
                    <a:off x="-2251099" y="475007"/>
                    <a:ext cx="3934826" cy="608209"/>
                  </a:xfrm>
                  <a:prstGeom prst="rect">
                    <a:avLst/>
                  </a:prstGeom>
                </p:spPr>
              </p:pic>
              <p:pic>
                <p:nvPicPr>
                  <p:cNvPr id="75" name="図 74"/>
                  <p:cNvPicPr>
                    <a:picLocks noChangeAspect="1"/>
                  </p:cNvPicPr>
                  <p:nvPr/>
                </p:nvPicPr>
                <p:blipFill rotWithShape="1">
                  <a:blip r:embed="rId3"/>
                  <a:srcRect t="9603" b="57795"/>
                  <a:stretch/>
                </p:blipFill>
                <p:spPr>
                  <a:xfrm>
                    <a:off x="-2251099" y="5681122"/>
                    <a:ext cx="3934826" cy="608209"/>
                  </a:xfrm>
                  <a:prstGeom prst="rect">
                    <a:avLst/>
                  </a:prstGeom>
                </p:spPr>
              </p:pic>
              <p:sp>
                <p:nvSpPr>
                  <p:cNvPr id="76" name="正方形/長方形 75"/>
                  <p:cNvSpPr/>
                  <p:nvPr/>
                </p:nvSpPr>
                <p:spPr>
                  <a:xfrm>
                    <a:off x="-1430358" y="5760625"/>
                    <a:ext cx="2334456" cy="432684"/>
                  </a:xfrm>
                  <a:prstGeom prst="rect">
                    <a:avLst/>
                  </a:prstGeom>
                </p:spPr>
                <p:txBody>
                  <a:bodyPr wrap="none">
                    <a:spAutoFit/>
                  </a:bodyPr>
                  <a:lstStyle/>
                  <a:p>
                    <a:pPr algn="ctr"/>
                    <a:r>
                      <a:rPr lang="en-US" altLang="ja-JP" sz="2800" dirty="0">
                        <a:solidFill>
                          <a:srgbClr val="FFFFFF"/>
                        </a:solidFill>
                        <a:latin typeface="ＤＦＰ太丸ゴシック体"/>
                        <a:ea typeface="ＤＦＰ太丸ゴシック体"/>
                        <a:cs typeface="ＤＦＰ太丸ゴシック体"/>
                      </a:rPr>
                      <a:t>Touch here !!</a:t>
                    </a:r>
                    <a:endParaRPr lang="ja-JP" altLang="en-US" sz="2800" dirty="0">
                      <a:solidFill>
                        <a:srgbClr val="FFFFFF"/>
                      </a:solidFill>
                      <a:latin typeface="ＤＦＰ太丸ゴシック体"/>
                      <a:ea typeface="ＤＦＰ太丸ゴシック体"/>
                      <a:cs typeface="ＤＦＰ太丸ゴシック体"/>
                    </a:endParaRPr>
                  </a:p>
                </p:txBody>
              </p:sp>
              <p:sp>
                <p:nvSpPr>
                  <p:cNvPr id="79" name="雲 78"/>
                  <p:cNvSpPr/>
                  <p:nvPr/>
                </p:nvSpPr>
                <p:spPr>
                  <a:xfrm>
                    <a:off x="-2124287" y="1925287"/>
                    <a:ext cx="3641221" cy="1375113"/>
                  </a:xfrm>
                  <a:prstGeom prst="cloud">
                    <a:avLst/>
                  </a:prstGeom>
                  <a:solidFill>
                    <a:schemeClr val="accent6">
                      <a:lumMod val="40000"/>
                      <a:lumOff val="6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b="1" dirty="0">
                      <a:solidFill>
                        <a:srgbClr val="FF0000"/>
                      </a:solidFill>
                    </a:endParaRPr>
                  </a:p>
                </p:txBody>
              </p:sp>
              <p:sp>
                <p:nvSpPr>
                  <p:cNvPr id="80" name="テキスト ボックス 79"/>
                  <p:cNvSpPr txBox="1"/>
                  <p:nvPr/>
                </p:nvSpPr>
                <p:spPr>
                  <a:xfrm>
                    <a:off x="-1804501" y="2044624"/>
                    <a:ext cx="3172572" cy="992627"/>
                  </a:xfrm>
                  <a:prstGeom prst="rect">
                    <a:avLst/>
                  </a:prstGeom>
                  <a:noFill/>
                </p:spPr>
                <p:txBody>
                  <a:bodyPr wrap="none" rtlCol="0">
                    <a:spAutoFit/>
                  </a:bodyPr>
                  <a:lstStyle/>
                  <a:p>
                    <a:pPr algn="ctr"/>
                    <a:r>
                      <a:rPr lang="ja-JP" altLang="en-US" sz="2400" b="1" dirty="0" smtClean="0">
                        <a:solidFill>
                          <a:srgbClr val="000000"/>
                        </a:solidFill>
                        <a:latin typeface="01フロップデザイン"/>
                        <a:ea typeface="01フロップデザイン"/>
                        <a:cs typeface="01フロップデザイン"/>
                      </a:rPr>
                      <a:t>フレーム内から</a:t>
                    </a:r>
                    <a:endParaRPr lang="en-US" altLang="en-US" sz="2400" b="1" dirty="0" smtClean="0">
                      <a:solidFill>
                        <a:srgbClr val="000000"/>
                      </a:solidFill>
                      <a:latin typeface="01フロップデザイン"/>
                      <a:ea typeface="01フロップデザイン"/>
                      <a:cs typeface="01フロップデザイン"/>
                    </a:endParaRPr>
                  </a:p>
                  <a:p>
                    <a:pPr algn="ctr"/>
                    <a:r>
                      <a:rPr lang="en-US" altLang="en-US" sz="2400" b="1" dirty="0" smtClean="0">
                        <a:solidFill>
                          <a:srgbClr val="000000"/>
                        </a:solidFill>
                        <a:latin typeface="01フロップデザイン"/>
                        <a:ea typeface="01フロップデザイン"/>
                        <a:cs typeface="01フロップデザイン"/>
                      </a:rPr>
                      <a:t>おもいっきり</a:t>
                    </a:r>
                    <a:r>
                      <a:rPr lang="ja-JP" altLang="en-US" sz="2400" b="1" dirty="0" smtClean="0">
                        <a:solidFill>
                          <a:srgbClr val="000000"/>
                        </a:solidFill>
                        <a:latin typeface="01フロップデザイン"/>
                        <a:ea typeface="01フロップデザイン"/>
                        <a:cs typeface="01フロップデザイン"/>
                      </a:rPr>
                      <a:t>下に弾いて</a:t>
                    </a:r>
                    <a:endParaRPr lang="en-US" altLang="ja-JP" sz="2400" b="1" dirty="0" smtClean="0">
                      <a:solidFill>
                        <a:srgbClr val="000000"/>
                      </a:solidFill>
                      <a:latin typeface="01フロップデザイン"/>
                      <a:ea typeface="01フロップデザイン"/>
                      <a:cs typeface="01フロップデザイン"/>
                    </a:endParaRPr>
                  </a:p>
                  <a:p>
                    <a:pPr algn="ctr"/>
                    <a:r>
                      <a:rPr lang="ja-JP" altLang="en-US" sz="2400" b="1" dirty="0" smtClean="0">
                        <a:solidFill>
                          <a:srgbClr val="000000"/>
                        </a:solidFill>
                        <a:latin typeface="01フロップデザイン"/>
                        <a:ea typeface="01フロップデザイン"/>
                        <a:cs typeface="01フロップデザイン"/>
                      </a:rPr>
                      <a:t>金</a:t>
                    </a:r>
                    <a:r>
                      <a:rPr lang="ja-JP" altLang="en-US" sz="2400" b="1" dirty="0">
                        <a:solidFill>
                          <a:srgbClr val="000000"/>
                        </a:solidFill>
                        <a:latin typeface="01フロップデザイン"/>
                        <a:ea typeface="01フロップデザイン"/>
                        <a:cs typeface="01フロップデザイン"/>
                      </a:rPr>
                      <a:t>ボール</a:t>
                    </a:r>
                    <a:r>
                      <a:rPr lang="ja-JP" altLang="en-US" sz="2400" b="1" dirty="0" smtClean="0">
                        <a:solidFill>
                          <a:srgbClr val="000000"/>
                        </a:solidFill>
                        <a:latin typeface="01フロップデザイン"/>
                        <a:ea typeface="01フロップデザイン"/>
                        <a:cs typeface="01フロップデザイン"/>
                      </a:rPr>
                      <a:t>を発射</a:t>
                    </a:r>
                    <a:r>
                      <a:rPr lang="ja-JP" altLang="en-US" sz="2400" b="1" dirty="0">
                        <a:solidFill>
                          <a:srgbClr val="000000"/>
                        </a:solidFill>
                        <a:latin typeface="01フロップデザイン"/>
                        <a:ea typeface="01フロップデザイン"/>
                        <a:cs typeface="01フロップデザイン"/>
                      </a:rPr>
                      <a:t>だ！！</a:t>
                    </a:r>
                  </a:p>
                </p:txBody>
              </p:sp>
              <p:sp>
                <p:nvSpPr>
                  <p:cNvPr id="81" name="テキスト ボックス 80"/>
                  <p:cNvSpPr txBox="1"/>
                  <p:nvPr/>
                </p:nvSpPr>
                <p:spPr>
                  <a:xfrm>
                    <a:off x="-1804501" y="4834712"/>
                    <a:ext cx="3076215" cy="432684"/>
                  </a:xfrm>
                  <a:prstGeom prst="rect">
                    <a:avLst/>
                  </a:prstGeom>
                  <a:solidFill>
                    <a:srgbClr val="008000">
                      <a:alpha val="60000"/>
                    </a:srgbClr>
                  </a:solidFill>
                </p:spPr>
                <p:txBody>
                  <a:bodyPr wrap="square" rtlCol="0">
                    <a:spAutoFit/>
                  </a:bodyPr>
                  <a:lstStyle/>
                  <a:p>
                    <a:pPr algn="ctr"/>
                    <a:r>
                      <a:rPr kumimoji="1" lang="ja-JP" altLang="en-US" sz="2800" b="1" dirty="0" smtClean="0">
                        <a:solidFill>
                          <a:schemeClr val="bg1"/>
                        </a:solidFill>
                        <a:latin typeface="01フロップデザイン"/>
                        <a:ea typeface="01フロップデザイン"/>
                        <a:cs typeface="01フロップデザイン"/>
                      </a:rPr>
                      <a:t>タップして最初へ</a:t>
                    </a:r>
                    <a:endParaRPr kumimoji="1" lang="ja-JP" altLang="en-US" sz="2800" b="1" dirty="0">
                      <a:solidFill>
                        <a:schemeClr val="bg1"/>
                      </a:solidFill>
                      <a:latin typeface="01フロップデザイン"/>
                      <a:ea typeface="01フロップデザイン"/>
                      <a:cs typeface="01フロップデザイン"/>
                    </a:endParaRPr>
                  </a:p>
                </p:txBody>
              </p:sp>
            </p:grpSp>
            <p:sp>
              <p:nvSpPr>
                <p:cNvPr id="82" name="円/楕円 81"/>
                <p:cNvSpPr/>
                <p:nvPr/>
              </p:nvSpPr>
              <p:spPr>
                <a:xfrm>
                  <a:off x="5625629" y="3759915"/>
                  <a:ext cx="1293847" cy="1224000"/>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84" name="円/楕円 83"/>
                <p:cNvSpPr/>
                <p:nvPr/>
              </p:nvSpPr>
              <p:spPr>
                <a:xfrm>
                  <a:off x="4943371" y="141550"/>
                  <a:ext cx="467999" cy="467999"/>
                </a:xfrm>
                <a:prstGeom prst="ellipse">
                  <a:avLst/>
                </a:prstGeom>
                <a:gradFill flip="none" rotWithShape="1">
                  <a:gsLst>
                    <a:gs pos="48000">
                      <a:schemeClr val="bg1">
                        <a:alpha val="22000"/>
                      </a:schemeClr>
                    </a:gs>
                    <a:gs pos="83000">
                      <a:schemeClr val="bg1">
                        <a:lumMod val="85000"/>
                        <a:alpha val="13000"/>
                      </a:schemeClr>
                    </a:gs>
                    <a:gs pos="100000">
                      <a:schemeClr val="bg1">
                        <a:alpha val="19000"/>
                      </a:schemeClr>
                    </a:gs>
                    <a:gs pos="0">
                      <a:schemeClr val="bg1">
                        <a:lumMod val="85000"/>
                        <a:alpha val="19000"/>
                      </a:schemeClr>
                    </a:gs>
                  </a:gsLst>
                  <a:path path="circle">
                    <a:fillToRect l="50000" t="50000" r="50000" b="50000"/>
                  </a:path>
                  <a:tileRect/>
                </a:gradFill>
                <a:effectLst>
                  <a:glow rad="190500">
                    <a:schemeClr val="bg1">
                      <a:lumMod val="75000"/>
                      <a:alpha val="40000"/>
                    </a:scheme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grpSp>
          <p:sp>
            <p:nvSpPr>
              <p:cNvPr id="37" name="テキスト ボックス 36"/>
              <p:cNvSpPr txBox="1"/>
              <p:nvPr/>
            </p:nvSpPr>
            <p:spPr>
              <a:xfrm>
                <a:off x="6397745" y="528202"/>
                <a:ext cx="1012961" cy="584776"/>
              </a:xfrm>
              <a:prstGeom prst="rect">
                <a:avLst/>
              </a:prstGeom>
              <a:noFill/>
            </p:spPr>
            <p:txBody>
              <a:bodyPr wrap="none" rtlCol="0">
                <a:spAutoFit/>
              </a:bodyPr>
              <a:lstStyle/>
              <a:p>
                <a:r>
                  <a:rPr lang="en-US" altLang="ja-JP" sz="3200" b="1" i="1" dirty="0">
                    <a:solidFill>
                      <a:schemeClr val="bg1"/>
                    </a:solidFill>
                    <a:latin typeface="Spin Cycle"/>
                    <a:ea typeface="03スマートフォントUI"/>
                    <a:cs typeface="Spin Cycle"/>
                  </a:rPr>
                  <a:t>5</a:t>
                </a:r>
                <a:r>
                  <a:rPr kumimoji="1" lang="en-US" altLang="ja-JP" sz="3200" b="1" i="1" dirty="0" smtClean="0">
                    <a:solidFill>
                      <a:schemeClr val="bg1"/>
                    </a:solidFill>
                    <a:latin typeface="Spin Cycle"/>
                    <a:ea typeface="03スマートフォントUI"/>
                    <a:cs typeface="Spin Cycle"/>
                  </a:rPr>
                  <a:t>/5</a:t>
                </a:r>
                <a:endParaRPr kumimoji="1" lang="ja-JP" altLang="en-US" sz="3200" b="1" i="1" dirty="0">
                  <a:solidFill>
                    <a:schemeClr val="bg1"/>
                  </a:solidFill>
                  <a:latin typeface="Spin Cycle"/>
                  <a:ea typeface="03スマートフォントUI"/>
                  <a:cs typeface="Spin Cycle"/>
                </a:endParaRPr>
              </a:p>
            </p:txBody>
          </p:sp>
        </p:grpSp>
        <p:grpSp>
          <p:nvGrpSpPr>
            <p:cNvPr id="60" name="図形グループ 59"/>
            <p:cNvGrpSpPr/>
            <p:nvPr/>
          </p:nvGrpSpPr>
          <p:grpSpPr>
            <a:xfrm>
              <a:off x="3012708" y="6359703"/>
              <a:ext cx="4388566" cy="811760"/>
              <a:chOff x="-1975316" y="5405556"/>
              <a:chExt cx="3934827" cy="642462"/>
            </a:xfrm>
          </p:grpSpPr>
          <p:sp>
            <p:nvSpPr>
              <p:cNvPr id="61" name="フレーム 60"/>
              <p:cNvSpPr/>
              <p:nvPr/>
            </p:nvSpPr>
            <p:spPr>
              <a:xfrm>
                <a:off x="-1975316" y="5405556"/>
                <a:ext cx="3934827" cy="608210"/>
              </a:xfrm>
              <a:prstGeom prst="frame">
                <a:avLst>
                  <a:gd name="adj1" fmla="val 5691"/>
                </a:avLst>
              </a:prstGeom>
              <a:solidFill>
                <a:srgbClr val="FFFF00"/>
              </a:solidFill>
              <a:ln>
                <a:solidFill>
                  <a:schemeClr val="accent6"/>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FFFF00"/>
                  </a:solidFill>
                </a:endParaRPr>
              </a:p>
            </p:txBody>
          </p:sp>
          <p:sp>
            <p:nvSpPr>
              <p:cNvPr id="62" name="正方形/長方形 61"/>
              <p:cNvSpPr/>
              <p:nvPr/>
            </p:nvSpPr>
            <p:spPr>
              <a:xfrm>
                <a:off x="-1975316" y="5439808"/>
                <a:ext cx="3934827" cy="608210"/>
              </a:xfrm>
              <a:prstGeom prst="rect">
                <a:avLst/>
              </a:prstGeom>
              <a:gradFill flip="none" rotWithShape="1">
                <a:gsLst>
                  <a:gs pos="0">
                    <a:srgbClr val="FFFF00">
                      <a:alpha val="12000"/>
                    </a:srgbClr>
                  </a:gs>
                  <a:gs pos="100000">
                    <a:srgbClr val="FF6600">
                      <a:alpha val="12000"/>
                    </a:srgb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下矢印 62"/>
              <p:cNvSpPr/>
              <p:nvPr/>
            </p:nvSpPr>
            <p:spPr>
              <a:xfrm>
                <a:off x="-1693197" y="5534780"/>
                <a:ext cx="185862" cy="375231"/>
              </a:xfrm>
              <a:prstGeom prst="downArrow">
                <a:avLst/>
              </a:prstGeom>
              <a:gradFill flip="none" rotWithShape="1">
                <a:gsLst>
                  <a:gs pos="0">
                    <a:srgbClr val="FF6600">
                      <a:alpha val="65000"/>
                    </a:srgbClr>
                  </a:gs>
                  <a:gs pos="100000">
                    <a:srgbClr val="FFFF00">
                      <a:alpha val="65000"/>
                    </a:srgbClr>
                  </a:gs>
                </a:gsLst>
                <a:lin ang="16200000" scaled="0"/>
                <a:tileRect/>
              </a:gra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 name="下矢印 63"/>
              <p:cNvSpPr/>
              <p:nvPr/>
            </p:nvSpPr>
            <p:spPr>
              <a:xfrm>
                <a:off x="1497426" y="5534780"/>
                <a:ext cx="185862" cy="375231"/>
              </a:xfrm>
              <a:prstGeom prst="downArrow">
                <a:avLst/>
              </a:prstGeom>
              <a:gradFill flip="none" rotWithShape="1">
                <a:gsLst>
                  <a:gs pos="0">
                    <a:srgbClr val="FF6600">
                      <a:alpha val="65000"/>
                    </a:srgbClr>
                  </a:gs>
                  <a:gs pos="100000">
                    <a:srgbClr val="FFFF00">
                      <a:alpha val="65000"/>
                    </a:srgbClr>
                  </a:gs>
                </a:gsLst>
                <a:lin ang="16200000" scaled="0"/>
                <a:tileRect/>
              </a:gra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Tree>
    <p:extLst>
      <p:ext uri="{BB962C8B-B14F-4D97-AF65-F5344CB8AC3E}">
        <p14:creationId xmlns:p14="http://schemas.microsoft.com/office/powerpoint/2010/main" val="33508095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図形グループ 4"/>
          <p:cNvGrpSpPr/>
          <p:nvPr/>
        </p:nvGrpSpPr>
        <p:grpSpPr>
          <a:xfrm>
            <a:off x="-2727310" y="-365344"/>
            <a:ext cx="4420645" cy="7200000"/>
            <a:chOff x="-2727310" y="-365344"/>
            <a:chExt cx="4420645" cy="7200000"/>
          </a:xfrm>
        </p:grpSpPr>
        <p:grpSp>
          <p:nvGrpSpPr>
            <p:cNvPr id="2" name="図形グループ 1"/>
            <p:cNvGrpSpPr/>
            <p:nvPr/>
          </p:nvGrpSpPr>
          <p:grpSpPr>
            <a:xfrm>
              <a:off x="-2727310" y="-365344"/>
              <a:ext cx="4420645" cy="7200000"/>
              <a:chOff x="-2251099" y="394722"/>
              <a:chExt cx="3934827" cy="5954135"/>
            </a:xfrm>
          </p:grpSpPr>
          <p:pic>
            <p:nvPicPr>
              <p:cNvPr id="56" name="図 55"/>
              <p:cNvPicPr>
                <a:picLocks noChangeAspect="1"/>
              </p:cNvPicPr>
              <p:nvPr/>
            </p:nvPicPr>
            <p:blipFill rotWithShape="1">
              <a:blip r:embed="rId2"/>
              <a:srcRect l="23615" t="-906" r="23929"/>
              <a:stretch/>
            </p:blipFill>
            <p:spPr>
              <a:xfrm>
                <a:off x="-2251099" y="394722"/>
                <a:ext cx="3934827" cy="5954135"/>
              </a:xfrm>
              <a:prstGeom prst="rect">
                <a:avLst/>
              </a:prstGeom>
            </p:spPr>
          </p:pic>
          <p:cxnSp>
            <p:nvCxnSpPr>
              <p:cNvPr id="57" name="直線コネクタ 56"/>
              <p:cNvCxnSpPr/>
              <p:nvPr/>
            </p:nvCxnSpPr>
            <p:spPr>
              <a:xfrm>
                <a:off x="-2251099" y="1083216"/>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cxnSp>
            <p:nvCxnSpPr>
              <p:cNvPr id="58" name="直線コネクタ 57"/>
              <p:cNvCxnSpPr/>
              <p:nvPr/>
            </p:nvCxnSpPr>
            <p:spPr>
              <a:xfrm>
                <a:off x="-2251099" y="5681122"/>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pic>
            <p:nvPicPr>
              <p:cNvPr id="59" name="図 58"/>
              <p:cNvPicPr>
                <a:picLocks noChangeAspect="1"/>
              </p:cNvPicPr>
              <p:nvPr/>
            </p:nvPicPr>
            <p:blipFill rotWithShape="1">
              <a:blip r:embed="rId3"/>
              <a:srcRect t="9603" b="57795"/>
              <a:stretch/>
            </p:blipFill>
            <p:spPr>
              <a:xfrm>
                <a:off x="-2251099" y="475007"/>
                <a:ext cx="3934826" cy="608209"/>
              </a:xfrm>
              <a:prstGeom prst="rect">
                <a:avLst/>
              </a:prstGeom>
            </p:spPr>
          </p:pic>
          <p:pic>
            <p:nvPicPr>
              <p:cNvPr id="60" name="図 59"/>
              <p:cNvPicPr>
                <a:picLocks noChangeAspect="1"/>
              </p:cNvPicPr>
              <p:nvPr/>
            </p:nvPicPr>
            <p:blipFill rotWithShape="1">
              <a:blip r:embed="rId3"/>
              <a:srcRect t="9603" b="57795"/>
              <a:stretch/>
            </p:blipFill>
            <p:spPr>
              <a:xfrm>
                <a:off x="-2251099" y="5681122"/>
                <a:ext cx="3934826" cy="608209"/>
              </a:xfrm>
              <a:prstGeom prst="rect">
                <a:avLst/>
              </a:prstGeom>
            </p:spPr>
          </p:pic>
          <p:sp>
            <p:nvSpPr>
              <p:cNvPr id="61" name="正方形/長方形 60"/>
              <p:cNvSpPr/>
              <p:nvPr/>
            </p:nvSpPr>
            <p:spPr>
              <a:xfrm>
                <a:off x="-1587584" y="5760625"/>
                <a:ext cx="2648908" cy="498892"/>
              </a:xfrm>
              <a:prstGeom prst="rect">
                <a:avLst/>
              </a:prstGeom>
            </p:spPr>
            <p:txBody>
              <a:bodyPr wrap="none">
                <a:spAutoFit/>
              </a:bodyPr>
              <a:lstStyle/>
              <a:p>
                <a:pPr algn="ctr"/>
                <a:r>
                  <a:rPr lang="en-US" altLang="ja-JP" sz="3200" dirty="0">
                    <a:solidFill>
                      <a:srgbClr val="FFFFFF"/>
                    </a:solidFill>
                    <a:latin typeface="ＤＦＰ太丸ゴシック体"/>
                    <a:ea typeface="ＤＦＰ太丸ゴシック体"/>
                    <a:cs typeface="ＤＦＰ太丸ゴシック体"/>
                  </a:rPr>
                  <a:t>Touch here !!</a:t>
                </a:r>
                <a:endParaRPr lang="ja-JP" altLang="en-US" sz="3200" dirty="0">
                  <a:solidFill>
                    <a:srgbClr val="FFFFFF"/>
                  </a:solidFill>
                  <a:latin typeface="ＤＦＰ太丸ゴシック体"/>
                  <a:ea typeface="ＤＦＰ太丸ゴシック体"/>
                  <a:cs typeface="ＤＦＰ太丸ゴシック体"/>
                </a:endParaRPr>
              </a:p>
            </p:txBody>
          </p:sp>
          <p:sp>
            <p:nvSpPr>
              <p:cNvPr id="21" name="円/楕円 20"/>
              <p:cNvSpPr/>
              <p:nvPr/>
            </p:nvSpPr>
            <p:spPr>
              <a:xfrm>
                <a:off x="-573521" y="561888"/>
                <a:ext cx="467999" cy="446560"/>
              </a:xfrm>
              <a:prstGeom prst="ellipse">
                <a:avLst/>
              </a:prstGeom>
              <a:gradFill flip="none" rotWithShape="1">
                <a:gsLst>
                  <a:gs pos="48000">
                    <a:schemeClr val="bg1">
                      <a:alpha val="22000"/>
                    </a:schemeClr>
                  </a:gs>
                  <a:gs pos="83000">
                    <a:schemeClr val="bg1">
                      <a:lumMod val="85000"/>
                      <a:alpha val="13000"/>
                    </a:schemeClr>
                  </a:gs>
                  <a:gs pos="100000">
                    <a:schemeClr val="bg1">
                      <a:alpha val="19000"/>
                    </a:schemeClr>
                  </a:gs>
                  <a:gs pos="0">
                    <a:schemeClr val="bg1">
                      <a:lumMod val="85000"/>
                      <a:alpha val="19000"/>
                    </a:schemeClr>
                  </a:gs>
                </a:gsLst>
                <a:path path="circle">
                  <a:fillToRect l="50000" t="50000" r="50000" b="50000"/>
                </a:path>
                <a:tileRect/>
              </a:gradFill>
              <a:effectLst>
                <a:glow rad="190500">
                  <a:schemeClr val="bg1">
                    <a:lumMod val="75000"/>
                    <a:alpha val="40000"/>
                  </a:scheme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27" name="フレーム 26"/>
              <p:cNvSpPr/>
              <p:nvPr/>
            </p:nvSpPr>
            <p:spPr>
              <a:xfrm>
                <a:off x="-611891" y="517202"/>
                <a:ext cx="555017" cy="522075"/>
              </a:xfrm>
              <a:prstGeom prst="frame">
                <a:avLst>
                  <a:gd name="adj1" fmla="val 2270"/>
                </a:avLst>
              </a:prstGeom>
              <a:solidFill>
                <a:srgbClr val="FF00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44" name="曲線コネクタ 43"/>
              <p:cNvCxnSpPr/>
              <p:nvPr/>
            </p:nvCxnSpPr>
            <p:spPr>
              <a:xfrm rot="16200000" flipV="1">
                <a:off x="-697602" y="1638735"/>
                <a:ext cx="1582264" cy="868178"/>
              </a:xfrm>
              <a:prstGeom prst="curvedConnector3">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54" name="雲 53"/>
              <p:cNvSpPr/>
              <p:nvPr/>
            </p:nvSpPr>
            <p:spPr>
              <a:xfrm>
                <a:off x="-2070261" y="2823587"/>
                <a:ext cx="3620360" cy="1660980"/>
              </a:xfrm>
              <a:prstGeom prst="cloud">
                <a:avLst/>
              </a:prstGeom>
              <a:solidFill>
                <a:schemeClr val="accent6">
                  <a:lumMod val="40000"/>
                  <a:lumOff val="6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b="1" dirty="0">
                  <a:solidFill>
                    <a:srgbClr val="FF0000"/>
                  </a:solidFill>
                </a:endParaRPr>
              </a:p>
            </p:txBody>
          </p:sp>
          <p:sp>
            <p:nvSpPr>
              <p:cNvPr id="62" name="テキスト ボックス 61"/>
              <p:cNvSpPr txBox="1"/>
              <p:nvPr/>
            </p:nvSpPr>
            <p:spPr>
              <a:xfrm>
                <a:off x="-1694490" y="2965566"/>
                <a:ext cx="3249624" cy="1298051"/>
              </a:xfrm>
              <a:prstGeom prst="rect">
                <a:avLst/>
              </a:prstGeom>
              <a:noFill/>
            </p:spPr>
            <p:txBody>
              <a:bodyPr wrap="none" rtlCol="0">
                <a:spAutoFit/>
              </a:bodyPr>
              <a:lstStyle/>
              <a:p>
                <a:r>
                  <a:rPr kumimoji="1" lang="en-US" altLang="ja-JP" sz="2400" b="1" dirty="0" smtClean="0">
                    <a:solidFill>
                      <a:srgbClr val="000000"/>
                    </a:solidFill>
                    <a:latin typeface="01フロップデザイン"/>
                    <a:ea typeface="01フロップデザイン"/>
                    <a:cs typeface="01フロップデザイン"/>
                  </a:rPr>
                  <a:t>When you continue</a:t>
                </a:r>
              </a:p>
              <a:p>
                <a:r>
                  <a:rPr lang="en-US" altLang="ja-JP" sz="2400" b="1" dirty="0" smtClean="0">
                    <a:solidFill>
                      <a:srgbClr val="000000"/>
                    </a:solidFill>
                    <a:latin typeface="01フロップデザイン"/>
                    <a:ea typeface="01フロップデザイン"/>
                    <a:cs typeface="01フロップデザイン"/>
                  </a:rPr>
                  <a:t>to get combo, </a:t>
                </a:r>
              </a:p>
              <a:p>
                <a:r>
                  <a:rPr lang="en-US" altLang="ja-JP" sz="2400" b="1" dirty="0" smtClean="0">
                    <a:solidFill>
                      <a:srgbClr val="000000"/>
                    </a:solidFill>
                    <a:latin typeface="01フロップデザイン"/>
                    <a:ea typeface="01フロップデザイン"/>
                    <a:cs typeface="01フロップデザイン"/>
                  </a:rPr>
                  <a:t>golden ball is charged</a:t>
                </a:r>
                <a:endParaRPr lang="en-US" altLang="ja-JP" sz="2400" b="1" dirty="0">
                  <a:solidFill>
                    <a:srgbClr val="000000"/>
                  </a:solidFill>
                  <a:latin typeface="01フロップデザイン"/>
                  <a:ea typeface="01フロップデザイン"/>
                  <a:cs typeface="01フロップデザイン"/>
                </a:endParaRPr>
              </a:p>
              <a:p>
                <a:r>
                  <a:rPr lang="en-US" altLang="ja-JP" sz="2400" b="1" dirty="0" smtClean="0">
                    <a:solidFill>
                      <a:srgbClr val="000000"/>
                    </a:solidFill>
                    <a:latin typeface="01フロップデザイン"/>
                    <a:ea typeface="01フロップデザイン"/>
                    <a:cs typeface="01フロップデザイン"/>
                  </a:rPr>
                  <a:t>In ball charger.</a:t>
                </a:r>
              </a:p>
            </p:txBody>
          </p:sp>
          <p:sp>
            <p:nvSpPr>
              <p:cNvPr id="96" name="テキスト ボックス 95"/>
              <p:cNvSpPr txBox="1"/>
              <p:nvPr/>
            </p:nvSpPr>
            <p:spPr>
              <a:xfrm>
                <a:off x="-1711847" y="4834712"/>
                <a:ext cx="2890909" cy="446377"/>
              </a:xfrm>
              <a:prstGeom prst="rect">
                <a:avLst/>
              </a:prstGeom>
              <a:solidFill>
                <a:srgbClr val="008000">
                  <a:alpha val="60000"/>
                </a:srgbClr>
              </a:solidFill>
            </p:spPr>
            <p:txBody>
              <a:bodyPr wrap="square" rtlCol="0">
                <a:spAutoFit/>
              </a:bodyPr>
              <a:lstStyle/>
              <a:p>
                <a:pPr algn="ctr"/>
                <a:r>
                  <a:rPr kumimoji="1" lang="en-US" altLang="ja-JP" sz="2800" b="1" dirty="0" smtClean="0">
                    <a:solidFill>
                      <a:schemeClr val="bg1"/>
                    </a:solidFill>
                    <a:latin typeface="01フロップデザイン"/>
                    <a:ea typeface="01フロップデザイン"/>
                    <a:cs typeface="01フロップデザイン"/>
                  </a:rPr>
                  <a:t>Tap to continue</a:t>
                </a:r>
                <a:endParaRPr kumimoji="1" lang="ja-JP" altLang="en-US" sz="2800" b="1" dirty="0">
                  <a:solidFill>
                    <a:schemeClr val="bg1"/>
                  </a:solidFill>
                  <a:latin typeface="01フロップデザイン"/>
                  <a:ea typeface="01フロップデザイン"/>
                  <a:cs typeface="01フロップデザイン"/>
                </a:endParaRPr>
              </a:p>
            </p:txBody>
          </p:sp>
        </p:grpSp>
        <p:sp>
          <p:nvSpPr>
            <p:cNvPr id="43" name="テキスト ボックス 42"/>
            <p:cNvSpPr txBox="1"/>
            <p:nvPr/>
          </p:nvSpPr>
          <p:spPr>
            <a:xfrm>
              <a:off x="713543" y="-225778"/>
              <a:ext cx="963719" cy="584776"/>
            </a:xfrm>
            <a:prstGeom prst="rect">
              <a:avLst/>
            </a:prstGeom>
            <a:noFill/>
          </p:spPr>
          <p:txBody>
            <a:bodyPr wrap="none" rtlCol="0">
              <a:spAutoFit/>
            </a:bodyPr>
            <a:lstStyle/>
            <a:p>
              <a:r>
                <a:rPr lang="en-US" altLang="ja-JP" sz="3200" b="1" i="1" dirty="0">
                  <a:solidFill>
                    <a:schemeClr val="bg1"/>
                  </a:solidFill>
                  <a:latin typeface="Spin Cycle"/>
                  <a:ea typeface="03スマートフォントUI"/>
                  <a:cs typeface="Spin Cycle"/>
                </a:rPr>
                <a:t>1</a:t>
              </a:r>
              <a:r>
                <a:rPr kumimoji="1" lang="en-US" altLang="ja-JP" sz="3200" b="1" i="1" dirty="0" smtClean="0">
                  <a:solidFill>
                    <a:schemeClr val="bg1"/>
                  </a:solidFill>
                  <a:latin typeface="Spin Cycle"/>
                  <a:ea typeface="03スマートフォントUI"/>
                  <a:cs typeface="Spin Cycle"/>
                </a:rPr>
                <a:t>/5</a:t>
              </a:r>
              <a:endParaRPr kumimoji="1" lang="ja-JP" altLang="en-US" sz="3200" b="1" i="1" dirty="0">
                <a:solidFill>
                  <a:schemeClr val="bg1"/>
                </a:solidFill>
                <a:latin typeface="Spin Cycle"/>
                <a:ea typeface="03スマートフォントUI"/>
                <a:cs typeface="Spin Cycle"/>
              </a:endParaRPr>
            </a:p>
          </p:txBody>
        </p:sp>
      </p:grpSp>
      <p:grpSp>
        <p:nvGrpSpPr>
          <p:cNvPr id="6" name="図形グループ 5"/>
          <p:cNvGrpSpPr/>
          <p:nvPr/>
        </p:nvGrpSpPr>
        <p:grpSpPr>
          <a:xfrm>
            <a:off x="1730350" y="-66011"/>
            <a:ext cx="4437733" cy="7200000"/>
            <a:chOff x="1730350" y="-66011"/>
            <a:chExt cx="4437733" cy="7200000"/>
          </a:xfrm>
        </p:grpSpPr>
        <p:grpSp>
          <p:nvGrpSpPr>
            <p:cNvPr id="3" name="図形グループ 2"/>
            <p:cNvGrpSpPr/>
            <p:nvPr/>
          </p:nvGrpSpPr>
          <p:grpSpPr>
            <a:xfrm>
              <a:off x="1730350" y="-66011"/>
              <a:ext cx="4420645" cy="7200000"/>
              <a:chOff x="1730350" y="-66011"/>
              <a:chExt cx="4420645" cy="7200000"/>
            </a:xfrm>
          </p:grpSpPr>
          <p:grpSp>
            <p:nvGrpSpPr>
              <p:cNvPr id="49" name="図形グループ 48"/>
              <p:cNvGrpSpPr/>
              <p:nvPr/>
            </p:nvGrpSpPr>
            <p:grpSpPr>
              <a:xfrm>
                <a:off x="1730350" y="-66011"/>
                <a:ext cx="4420645" cy="7200000"/>
                <a:chOff x="-2251099" y="394722"/>
                <a:chExt cx="3934827" cy="5954135"/>
              </a:xfrm>
            </p:grpSpPr>
            <p:pic>
              <p:nvPicPr>
                <p:cNvPr id="50" name="図 49"/>
                <p:cNvPicPr>
                  <a:picLocks noChangeAspect="1"/>
                </p:cNvPicPr>
                <p:nvPr/>
              </p:nvPicPr>
              <p:blipFill rotWithShape="1">
                <a:blip r:embed="rId2"/>
                <a:srcRect l="23615" t="-906" r="23929"/>
                <a:stretch/>
              </p:blipFill>
              <p:spPr>
                <a:xfrm>
                  <a:off x="-2251099" y="394722"/>
                  <a:ext cx="3934827" cy="5954135"/>
                </a:xfrm>
                <a:prstGeom prst="rect">
                  <a:avLst/>
                </a:prstGeom>
              </p:spPr>
            </p:pic>
            <p:cxnSp>
              <p:nvCxnSpPr>
                <p:cNvPr id="51" name="直線コネクタ 50"/>
                <p:cNvCxnSpPr/>
                <p:nvPr/>
              </p:nvCxnSpPr>
              <p:spPr>
                <a:xfrm>
                  <a:off x="-2251099" y="1083216"/>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cxnSp>
              <p:nvCxnSpPr>
                <p:cNvPr id="52" name="直線コネクタ 51"/>
                <p:cNvCxnSpPr/>
                <p:nvPr/>
              </p:nvCxnSpPr>
              <p:spPr>
                <a:xfrm>
                  <a:off x="-2251099" y="5681122"/>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pic>
              <p:nvPicPr>
                <p:cNvPr id="53" name="図 52"/>
                <p:cNvPicPr>
                  <a:picLocks noChangeAspect="1"/>
                </p:cNvPicPr>
                <p:nvPr/>
              </p:nvPicPr>
              <p:blipFill rotWithShape="1">
                <a:blip r:embed="rId3"/>
                <a:srcRect t="9603" b="57795"/>
                <a:stretch/>
              </p:blipFill>
              <p:spPr>
                <a:xfrm>
                  <a:off x="-2251099" y="475007"/>
                  <a:ext cx="3934826" cy="608209"/>
                </a:xfrm>
                <a:prstGeom prst="rect">
                  <a:avLst/>
                </a:prstGeom>
              </p:spPr>
            </p:pic>
            <p:pic>
              <p:nvPicPr>
                <p:cNvPr id="63" name="図 62"/>
                <p:cNvPicPr>
                  <a:picLocks noChangeAspect="1"/>
                </p:cNvPicPr>
                <p:nvPr/>
              </p:nvPicPr>
              <p:blipFill rotWithShape="1">
                <a:blip r:embed="rId3"/>
                <a:srcRect t="9603" b="57795"/>
                <a:stretch/>
              </p:blipFill>
              <p:spPr>
                <a:xfrm>
                  <a:off x="-2251099" y="5681122"/>
                  <a:ext cx="3934826" cy="608209"/>
                </a:xfrm>
                <a:prstGeom prst="rect">
                  <a:avLst/>
                </a:prstGeom>
              </p:spPr>
            </p:pic>
            <p:sp>
              <p:nvSpPr>
                <p:cNvPr id="66" name="正方形/長方形 65"/>
                <p:cNvSpPr/>
                <p:nvPr/>
              </p:nvSpPr>
              <p:spPr>
                <a:xfrm>
                  <a:off x="-1587584" y="5760625"/>
                  <a:ext cx="2648908" cy="498892"/>
                </a:xfrm>
                <a:prstGeom prst="rect">
                  <a:avLst/>
                </a:prstGeom>
              </p:spPr>
              <p:txBody>
                <a:bodyPr wrap="none">
                  <a:spAutoFit/>
                </a:bodyPr>
                <a:lstStyle/>
                <a:p>
                  <a:pPr algn="ctr"/>
                  <a:r>
                    <a:rPr lang="en-US" altLang="ja-JP" sz="3200" dirty="0">
                      <a:solidFill>
                        <a:srgbClr val="FFFFFF"/>
                      </a:solidFill>
                      <a:latin typeface="ＤＦＰ太丸ゴシック体"/>
                      <a:ea typeface="ＤＦＰ太丸ゴシック体"/>
                      <a:cs typeface="ＤＦＰ太丸ゴシック体"/>
                    </a:rPr>
                    <a:t>Touch here !!</a:t>
                  </a:r>
                  <a:endParaRPr lang="ja-JP" altLang="en-US" sz="3200" dirty="0">
                    <a:solidFill>
                      <a:srgbClr val="FFFFFF"/>
                    </a:solidFill>
                    <a:latin typeface="ＤＦＰ太丸ゴシック体"/>
                    <a:ea typeface="ＤＦＰ太丸ゴシック体"/>
                    <a:cs typeface="ＤＦＰ太丸ゴシック体"/>
                  </a:endParaRPr>
                </a:p>
              </p:txBody>
            </p:sp>
            <p:sp>
              <p:nvSpPr>
                <p:cNvPr id="80" name="フレーム 79"/>
                <p:cNvSpPr/>
                <p:nvPr/>
              </p:nvSpPr>
              <p:spPr>
                <a:xfrm>
                  <a:off x="-611891" y="517202"/>
                  <a:ext cx="555017" cy="522075"/>
                </a:xfrm>
                <a:prstGeom prst="frame">
                  <a:avLst>
                    <a:gd name="adj1" fmla="val 2270"/>
                  </a:avLst>
                </a:prstGeom>
                <a:solidFill>
                  <a:srgbClr val="FF00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92" name="曲線コネクタ 91"/>
                <p:cNvCxnSpPr/>
                <p:nvPr/>
              </p:nvCxnSpPr>
              <p:spPr>
                <a:xfrm rot="16200000" flipV="1">
                  <a:off x="-697602" y="1638735"/>
                  <a:ext cx="1582264" cy="868178"/>
                </a:xfrm>
                <a:prstGeom prst="curvedConnector3">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4" name="雲 93"/>
                <p:cNvSpPr/>
                <p:nvPr/>
              </p:nvSpPr>
              <p:spPr>
                <a:xfrm>
                  <a:off x="-1617142" y="2876763"/>
                  <a:ext cx="3167240" cy="1413442"/>
                </a:xfrm>
                <a:prstGeom prst="cloud">
                  <a:avLst/>
                </a:prstGeom>
                <a:solidFill>
                  <a:schemeClr val="accent6">
                    <a:lumMod val="40000"/>
                    <a:lumOff val="6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b="1" dirty="0">
                    <a:solidFill>
                      <a:srgbClr val="FF0000"/>
                    </a:solidFill>
                  </a:endParaRPr>
                </a:p>
              </p:txBody>
            </p:sp>
            <p:sp>
              <p:nvSpPr>
                <p:cNvPr id="95" name="テキスト ボックス 94"/>
                <p:cNvSpPr txBox="1"/>
                <p:nvPr/>
              </p:nvSpPr>
              <p:spPr>
                <a:xfrm>
                  <a:off x="-979695" y="3254430"/>
                  <a:ext cx="1992457" cy="687204"/>
                </a:xfrm>
                <a:prstGeom prst="rect">
                  <a:avLst/>
                </a:prstGeom>
                <a:noFill/>
              </p:spPr>
              <p:txBody>
                <a:bodyPr wrap="none" rtlCol="0">
                  <a:spAutoFit/>
                </a:bodyPr>
                <a:lstStyle/>
                <a:p>
                  <a:pPr algn="ctr"/>
                  <a:r>
                    <a:rPr lang="en-US" altLang="ja-JP" sz="2400" b="1" dirty="0" smtClean="0">
                      <a:solidFill>
                        <a:srgbClr val="000000"/>
                      </a:solidFill>
                      <a:latin typeface="01フロップデザイン"/>
                      <a:ea typeface="01フロップデザイン"/>
                      <a:cs typeface="01フロップデザイン"/>
                    </a:rPr>
                    <a:t>Many combo,</a:t>
                  </a:r>
                </a:p>
                <a:p>
                  <a:pPr algn="ctr"/>
                  <a:r>
                    <a:rPr lang="en-US" altLang="ja-JP" sz="2400" b="1" dirty="0" smtClean="0">
                      <a:solidFill>
                        <a:srgbClr val="000000"/>
                      </a:solidFill>
                      <a:latin typeface="01フロップデザイン"/>
                      <a:ea typeface="01フロップデザイン"/>
                      <a:cs typeface="01フロップデザイン"/>
                    </a:rPr>
                    <a:t>Quick charge.</a:t>
                  </a:r>
                  <a:endParaRPr lang="ja-JP" altLang="en-US" sz="2400" b="1" dirty="0">
                    <a:solidFill>
                      <a:srgbClr val="000000"/>
                    </a:solidFill>
                    <a:latin typeface="01フロップデザイン"/>
                    <a:ea typeface="01フロップデザイン"/>
                    <a:cs typeface="01フロップデザイン"/>
                  </a:endParaRPr>
                </a:p>
              </p:txBody>
            </p:sp>
            <p:sp>
              <p:nvSpPr>
                <p:cNvPr id="102" name="テキスト ボックス 101"/>
                <p:cNvSpPr txBox="1"/>
                <p:nvPr/>
              </p:nvSpPr>
              <p:spPr>
                <a:xfrm>
                  <a:off x="-1703870" y="4834712"/>
                  <a:ext cx="2874954" cy="446377"/>
                </a:xfrm>
                <a:prstGeom prst="rect">
                  <a:avLst/>
                </a:prstGeom>
                <a:solidFill>
                  <a:srgbClr val="008000">
                    <a:alpha val="60000"/>
                  </a:srgbClr>
                </a:solidFill>
              </p:spPr>
              <p:txBody>
                <a:bodyPr wrap="square" rtlCol="0">
                  <a:spAutoFit/>
                </a:bodyPr>
                <a:lstStyle/>
                <a:p>
                  <a:pPr algn="ctr"/>
                  <a:r>
                    <a:rPr lang="en-US" altLang="ja-JP" sz="2800" b="1" dirty="0">
                      <a:solidFill>
                        <a:schemeClr val="bg1"/>
                      </a:solidFill>
                      <a:latin typeface="01フロップデザイン"/>
                      <a:ea typeface="01フロップデザイン"/>
                      <a:cs typeface="01フロップデザイン"/>
                    </a:rPr>
                    <a:t>Tap to continue</a:t>
                  </a:r>
                  <a:endParaRPr lang="ja-JP" altLang="en-US" sz="2800" b="1" dirty="0">
                    <a:solidFill>
                      <a:schemeClr val="bg1"/>
                    </a:solidFill>
                    <a:latin typeface="01フロップデザイン"/>
                    <a:ea typeface="01フロップデザイン"/>
                    <a:cs typeface="01フロップデザイン"/>
                  </a:endParaRPr>
                </a:p>
              </p:txBody>
            </p:sp>
          </p:grpSp>
          <p:sp>
            <p:nvSpPr>
              <p:cNvPr id="103" name="円/楕円 102"/>
              <p:cNvSpPr/>
              <p:nvPr/>
            </p:nvSpPr>
            <p:spPr>
              <a:xfrm>
                <a:off x="3621427" y="115087"/>
                <a:ext cx="540000" cy="540000"/>
              </a:xfrm>
              <a:prstGeom prst="ellipse">
                <a:avLst/>
              </a:prstGeom>
              <a:gradFill flip="none" rotWithShape="1">
                <a:gsLst>
                  <a:gs pos="40000">
                    <a:schemeClr val="bg1">
                      <a:alpha val="22000"/>
                    </a:schemeClr>
                  </a:gs>
                  <a:gs pos="83000">
                    <a:schemeClr val="bg1">
                      <a:lumMod val="85000"/>
                      <a:alpha val="20000"/>
                    </a:schemeClr>
                  </a:gs>
                  <a:gs pos="100000">
                    <a:schemeClr val="bg1">
                      <a:alpha val="19000"/>
                    </a:schemeClr>
                  </a:gs>
                  <a:gs pos="0">
                    <a:schemeClr val="bg1">
                      <a:lumMod val="85000"/>
                    </a:schemeClr>
                  </a:gs>
                  <a:gs pos="30000">
                    <a:srgbClr val="FFFF00"/>
                  </a:gs>
                  <a:gs pos="35000">
                    <a:srgbClr val="FF6600"/>
                  </a:gs>
                </a:gsLst>
                <a:path path="circle">
                  <a:fillToRect l="50000" t="50000" r="50000" b="50000"/>
                </a:path>
                <a:tileRect/>
              </a:gradFill>
              <a:effectLst>
                <a:glow rad="190500">
                  <a:schemeClr val="bg1">
                    <a:lumMod val="75000"/>
                    <a:alpha val="40000"/>
                  </a:scheme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grpSp>
        <p:sp>
          <p:nvSpPr>
            <p:cNvPr id="45" name="テキスト ボックス 44"/>
            <p:cNvSpPr txBox="1"/>
            <p:nvPr/>
          </p:nvSpPr>
          <p:spPr>
            <a:xfrm>
              <a:off x="5155122" y="67060"/>
              <a:ext cx="1012961" cy="584776"/>
            </a:xfrm>
            <a:prstGeom prst="rect">
              <a:avLst/>
            </a:prstGeom>
            <a:noFill/>
          </p:spPr>
          <p:txBody>
            <a:bodyPr wrap="none" rtlCol="0">
              <a:spAutoFit/>
            </a:bodyPr>
            <a:lstStyle/>
            <a:p>
              <a:r>
                <a:rPr lang="en-US" altLang="ja-JP" sz="3200" b="1" i="1" dirty="0">
                  <a:solidFill>
                    <a:schemeClr val="bg1"/>
                  </a:solidFill>
                  <a:latin typeface="Spin Cycle"/>
                  <a:ea typeface="03スマートフォントUI"/>
                  <a:cs typeface="Spin Cycle"/>
                </a:rPr>
                <a:t>2</a:t>
              </a:r>
              <a:r>
                <a:rPr kumimoji="1" lang="en-US" altLang="ja-JP" sz="3200" b="1" i="1" dirty="0" smtClean="0">
                  <a:solidFill>
                    <a:schemeClr val="bg1"/>
                  </a:solidFill>
                  <a:latin typeface="Spin Cycle"/>
                  <a:ea typeface="03スマートフォントUI"/>
                  <a:cs typeface="Spin Cycle"/>
                </a:rPr>
                <a:t>/5</a:t>
              </a:r>
              <a:endParaRPr kumimoji="1" lang="ja-JP" altLang="en-US" sz="3200" b="1" i="1" dirty="0">
                <a:solidFill>
                  <a:schemeClr val="bg1"/>
                </a:solidFill>
                <a:latin typeface="Spin Cycle"/>
                <a:ea typeface="03スマートフォントUI"/>
                <a:cs typeface="Spin Cycle"/>
              </a:endParaRPr>
            </a:p>
          </p:txBody>
        </p:sp>
      </p:grpSp>
      <p:grpSp>
        <p:nvGrpSpPr>
          <p:cNvPr id="7" name="図形グループ 6"/>
          <p:cNvGrpSpPr/>
          <p:nvPr/>
        </p:nvGrpSpPr>
        <p:grpSpPr>
          <a:xfrm>
            <a:off x="6520630" y="46071"/>
            <a:ext cx="4420645" cy="7200000"/>
            <a:chOff x="6520630" y="46071"/>
            <a:chExt cx="4420645" cy="7200000"/>
          </a:xfrm>
        </p:grpSpPr>
        <p:grpSp>
          <p:nvGrpSpPr>
            <p:cNvPr id="4" name="図形グループ 3"/>
            <p:cNvGrpSpPr/>
            <p:nvPr/>
          </p:nvGrpSpPr>
          <p:grpSpPr>
            <a:xfrm>
              <a:off x="6520630" y="46071"/>
              <a:ext cx="4420645" cy="7200000"/>
              <a:chOff x="3568904" y="-66011"/>
              <a:chExt cx="4420645" cy="7200000"/>
            </a:xfrm>
          </p:grpSpPr>
          <p:grpSp>
            <p:nvGrpSpPr>
              <p:cNvPr id="106" name="図形グループ 105"/>
              <p:cNvGrpSpPr/>
              <p:nvPr/>
            </p:nvGrpSpPr>
            <p:grpSpPr>
              <a:xfrm>
                <a:off x="3568904" y="-66011"/>
                <a:ext cx="4420645" cy="7200000"/>
                <a:chOff x="-2251099" y="394722"/>
                <a:chExt cx="3934827" cy="5954135"/>
              </a:xfrm>
            </p:grpSpPr>
            <p:pic>
              <p:nvPicPr>
                <p:cNvPr id="108" name="図 107"/>
                <p:cNvPicPr>
                  <a:picLocks noChangeAspect="1"/>
                </p:cNvPicPr>
                <p:nvPr/>
              </p:nvPicPr>
              <p:blipFill rotWithShape="1">
                <a:blip r:embed="rId2"/>
                <a:srcRect l="23615" t="-906" r="23929"/>
                <a:stretch/>
              </p:blipFill>
              <p:spPr>
                <a:xfrm>
                  <a:off x="-2251099" y="394722"/>
                  <a:ext cx="3934827" cy="5954135"/>
                </a:xfrm>
                <a:prstGeom prst="rect">
                  <a:avLst/>
                </a:prstGeom>
              </p:spPr>
            </p:pic>
            <p:cxnSp>
              <p:nvCxnSpPr>
                <p:cNvPr id="109" name="直線コネクタ 108"/>
                <p:cNvCxnSpPr/>
                <p:nvPr/>
              </p:nvCxnSpPr>
              <p:spPr>
                <a:xfrm>
                  <a:off x="-2251099" y="1083216"/>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cxnSp>
              <p:nvCxnSpPr>
                <p:cNvPr id="110" name="直線コネクタ 109"/>
                <p:cNvCxnSpPr/>
                <p:nvPr/>
              </p:nvCxnSpPr>
              <p:spPr>
                <a:xfrm>
                  <a:off x="-2251099" y="5681122"/>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pic>
              <p:nvPicPr>
                <p:cNvPr id="111" name="図 110"/>
                <p:cNvPicPr>
                  <a:picLocks noChangeAspect="1"/>
                </p:cNvPicPr>
                <p:nvPr/>
              </p:nvPicPr>
              <p:blipFill rotWithShape="1">
                <a:blip r:embed="rId3"/>
                <a:srcRect t="9603" b="57795"/>
                <a:stretch/>
              </p:blipFill>
              <p:spPr>
                <a:xfrm>
                  <a:off x="-2251099" y="475007"/>
                  <a:ext cx="3934826" cy="608209"/>
                </a:xfrm>
                <a:prstGeom prst="rect">
                  <a:avLst/>
                </a:prstGeom>
              </p:spPr>
            </p:pic>
            <p:pic>
              <p:nvPicPr>
                <p:cNvPr id="112" name="図 111"/>
                <p:cNvPicPr>
                  <a:picLocks noChangeAspect="1"/>
                </p:cNvPicPr>
                <p:nvPr/>
              </p:nvPicPr>
              <p:blipFill rotWithShape="1">
                <a:blip r:embed="rId3"/>
                <a:srcRect t="9603" b="57795"/>
                <a:stretch/>
              </p:blipFill>
              <p:spPr>
                <a:xfrm>
                  <a:off x="-2251099" y="5681122"/>
                  <a:ext cx="3934826" cy="608209"/>
                </a:xfrm>
                <a:prstGeom prst="rect">
                  <a:avLst/>
                </a:prstGeom>
              </p:spPr>
            </p:pic>
            <p:sp>
              <p:nvSpPr>
                <p:cNvPr id="113" name="正方形/長方形 112"/>
                <p:cNvSpPr/>
                <p:nvPr/>
              </p:nvSpPr>
              <p:spPr>
                <a:xfrm>
                  <a:off x="-1587584" y="5760625"/>
                  <a:ext cx="2648908" cy="498892"/>
                </a:xfrm>
                <a:prstGeom prst="rect">
                  <a:avLst/>
                </a:prstGeom>
              </p:spPr>
              <p:txBody>
                <a:bodyPr wrap="none">
                  <a:spAutoFit/>
                </a:bodyPr>
                <a:lstStyle/>
                <a:p>
                  <a:pPr algn="ctr"/>
                  <a:r>
                    <a:rPr lang="en-US" altLang="ja-JP" sz="3200" dirty="0">
                      <a:solidFill>
                        <a:srgbClr val="FFFFFF"/>
                      </a:solidFill>
                      <a:latin typeface="ＤＦＰ太丸ゴシック体"/>
                      <a:ea typeface="ＤＦＰ太丸ゴシック体"/>
                      <a:cs typeface="ＤＦＰ太丸ゴシック体"/>
                    </a:rPr>
                    <a:t>Touch here !!</a:t>
                  </a:r>
                  <a:endParaRPr lang="ja-JP" altLang="en-US" sz="3200" dirty="0">
                    <a:solidFill>
                      <a:srgbClr val="FFFFFF"/>
                    </a:solidFill>
                    <a:latin typeface="ＤＦＰ太丸ゴシック体"/>
                    <a:ea typeface="ＤＦＰ太丸ゴシック体"/>
                    <a:cs typeface="ＤＦＰ太丸ゴシック体"/>
                  </a:endParaRPr>
                </a:p>
              </p:txBody>
            </p:sp>
            <p:sp>
              <p:nvSpPr>
                <p:cNvPr id="114" name="フレーム 113"/>
                <p:cNvSpPr/>
                <p:nvPr/>
              </p:nvSpPr>
              <p:spPr>
                <a:xfrm>
                  <a:off x="-611891" y="517202"/>
                  <a:ext cx="555017" cy="522075"/>
                </a:xfrm>
                <a:prstGeom prst="frame">
                  <a:avLst>
                    <a:gd name="adj1" fmla="val 2270"/>
                  </a:avLst>
                </a:prstGeom>
                <a:solidFill>
                  <a:srgbClr val="FF0000"/>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15" name="曲線コネクタ 114"/>
                <p:cNvCxnSpPr/>
                <p:nvPr/>
              </p:nvCxnSpPr>
              <p:spPr>
                <a:xfrm rot="16200000" flipV="1">
                  <a:off x="-697602" y="1638735"/>
                  <a:ext cx="1582264" cy="868178"/>
                </a:xfrm>
                <a:prstGeom prst="curvedConnector3">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16" name="雲 115"/>
                <p:cNvSpPr/>
                <p:nvPr/>
              </p:nvSpPr>
              <p:spPr>
                <a:xfrm>
                  <a:off x="-1617142" y="2876763"/>
                  <a:ext cx="3167240" cy="1413442"/>
                </a:xfrm>
                <a:prstGeom prst="cloud">
                  <a:avLst/>
                </a:prstGeom>
                <a:solidFill>
                  <a:schemeClr val="accent6">
                    <a:lumMod val="40000"/>
                    <a:lumOff val="6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b="1" dirty="0">
                    <a:solidFill>
                      <a:srgbClr val="FF0000"/>
                    </a:solidFill>
                  </a:endParaRPr>
                </a:p>
              </p:txBody>
            </p:sp>
            <p:sp>
              <p:nvSpPr>
                <p:cNvPr id="117" name="テキスト ボックス 116"/>
                <p:cNvSpPr txBox="1"/>
                <p:nvPr/>
              </p:nvSpPr>
              <p:spPr>
                <a:xfrm>
                  <a:off x="-1053014" y="3254430"/>
                  <a:ext cx="2139114" cy="687204"/>
                </a:xfrm>
                <a:prstGeom prst="rect">
                  <a:avLst/>
                </a:prstGeom>
                <a:noFill/>
              </p:spPr>
              <p:txBody>
                <a:bodyPr wrap="none" rtlCol="0">
                  <a:spAutoFit/>
                </a:bodyPr>
                <a:lstStyle/>
                <a:p>
                  <a:pPr algn="ctr"/>
                  <a:r>
                    <a:rPr lang="en-US" altLang="ja-JP" sz="2400" b="1" dirty="0" smtClean="0">
                      <a:solidFill>
                        <a:srgbClr val="000000"/>
                      </a:solidFill>
                      <a:latin typeface="01フロップデザイン"/>
                      <a:ea typeface="01フロップデザイン"/>
                      <a:cs typeface="01フロップデザイン"/>
                    </a:rPr>
                    <a:t>If ball charger</a:t>
                  </a:r>
                </a:p>
                <a:p>
                  <a:pPr algn="ctr"/>
                  <a:r>
                    <a:rPr lang="en-US" altLang="ja-JP" sz="2400" b="1" dirty="0" smtClean="0">
                      <a:solidFill>
                        <a:srgbClr val="000000"/>
                      </a:solidFill>
                      <a:latin typeface="01フロップデザイン"/>
                      <a:ea typeface="01フロップデザイン"/>
                      <a:cs typeface="01フロップデザイン"/>
                    </a:rPr>
                    <a:t> is MAX...</a:t>
                  </a:r>
                  <a:endParaRPr lang="ja-JP" altLang="en-US" sz="2400" b="1" dirty="0">
                    <a:solidFill>
                      <a:srgbClr val="000000"/>
                    </a:solidFill>
                    <a:latin typeface="01フロップデザイン"/>
                    <a:ea typeface="01フロップデザイン"/>
                    <a:cs typeface="01フロップデザイン"/>
                  </a:endParaRPr>
                </a:p>
              </p:txBody>
            </p:sp>
            <p:sp>
              <p:nvSpPr>
                <p:cNvPr id="118" name="テキスト ボックス 117"/>
                <p:cNvSpPr txBox="1"/>
                <p:nvPr/>
              </p:nvSpPr>
              <p:spPr>
                <a:xfrm>
                  <a:off x="-1727316" y="4834712"/>
                  <a:ext cx="2921845" cy="446377"/>
                </a:xfrm>
                <a:prstGeom prst="rect">
                  <a:avLst/>
                </a:prstGeom>
                <a:solidFill>
                  <a:srgbClr val="008000">
                    <a:alpha val="60000"/>
                  </a:srgbClr>
                </a:solidFill>
              </p:spPr>
              <p:txBody>
                <a:bodyPr wrap="square" rtlCol="0">
                  <a:spAutoFit/>
                </a:bodyPr>
                <a:lstStyle/>
                <a:p>
                  <a:pPr algn="ctr"/>
                  <a:r>
                    <a:rPr lang="en-US" altLang="ja-JP" sz="2800" b="1" dirty="0">
                      <a:solidFill>
                        <a:schemeClr val="bg1"/>
                      </a:solidFill>
                      <a:latin typeface="01フロップデザイン"/>
                      <a:ea typeface="01フロップデザイン"/>
                      <a:cs typeface="01フロップデザイン"/>
                    </a:rPr>
                    <a:t>Tap to continue</a:t>
                  </a:r>
                  <a:endParaRPr lang="ja-JP" altLang="en-US" sz="2800" b="1" dirty="0">
                    <a:solidFill>
                      <a:schemeClr val="bg1"/>
                    </a:solidFill>
                    <a:latin typeface="01フロップデザイン"/>
                    <a:ea typeface="01フロップデザイン"/>
                    <a:cs typeface="01フロップデザイン"/>
                  </a:endParaRPr>
                </a:p>
              </p:txBody>
            </p:sp>
          </p:grpSp>
          <p:sp>
            <p:nvSpPr>
              <p:cNvPr id="119" name="円/楕円 118"/>
              <p:cNvSpPr/>
              <p:nvPr/>
            </p:nvSpPr>
            <p:spPr>
              <a:xfrm>
                <a:off x="5479209" y="172016"/>
                <a:ext cx="467999" cy="467999"/>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grpSp>
        <p:sp>
          <p:nvSpPr>
            <p:cNvPr id="47" name="テキスト ボックス 46"/>
            <p:cNvSpPr txBox="1"/>
            <p:nvPr/>
          </p:nvSpPr>
          <p:spPr>
            <a:xfrm>
              <a:off x="9912237" y="194179"/>
              <a:ext cx="996956" cy="584776"/>
            </a:xfrm>
            <a:prstGeom prst="rect">
              <a:avLst/>
            </a:prstGeom>
            <a:noFill/>
          </p:spPr>
          <p:txBody>
            <a:bodyPr wrap="none" rtlCol="0">
              <a:spAutoFit/>
            </a:bodyPr>
            <a:lstStyle/>
            <a:p>
              <a:r>
                <a:rPr lang="en-US" altLang="ja-JP" sz="3200" b="1" i="1" dirty="0">
                  <a:solidFill>
                    <a:schemeClr val="bg1"/>
                  </a:solidFill>
                  <a:latin typeface="Spin Cycle"/>
                  <a:ea typeface="03スマートフォントUI"/>
                  <a:cs typeface="Spin Cycle"/>
                </a:rPr>
                <a:t>3</a:t>
              </a:r>
              <a:r>
                <a:rPr kumimoji="1" lang="en-US" altLang="ja-JP" sz="3200" b="1" i="1" dirty="0" smtClean="0">
                  <a:solidFill>
                    <a:schemeClr val="bg1"/>
                  </a:solidFill>
                  <a:latin typeface="Spin Cycle"/>
                  <a:ea typeface="03スマートフォントUI"/>
                  <a:cs typeface="Spin Cycle"/>
                </a:rPr>
                <a:t>/5</a:t>
              </a:r>
              <a:endParaRPr kumimoji="1" lang="ja-JP" altLang="en-US" sz="3200" b="1" i="1" dirty="0">
                <a:solidFill>
                  <a:schemeClr val="bg1"/>
                </a:solidFill>
                <a:latin typeface="Spin Cycle"/>
                <a:ea typeface="03スマートフォントUI"/>
                <a:cs typeface="Spin Cycle"/>
              </a:endParaRPr>
            </a:p>
          </p:txBody>
        </p:sp>
      </p:grpSp>
    </p:spTree>
    <p:extLst>
      <p:ext uri="{BB962C8B-B14F-4D97-AF65-F5344CB8AC3E}">
        <p14:creationId xmlns:p14="http://schemas.microsoft.com/office/powerpoint/2010/main" val="25203057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図形グループ 1"/>
          <p:cNvGrpSpPr/>
          <p:nvPr/>
        </p:nvGrpSpPr>
        <p:grpSpPr>
          <a:xfrm>
            <a:off x="-2068138" y="1"/>
            <a:ext cx="4428000" cy="7200000"/>
            <a:chOff x="-2068138" y="1"/>
            <a:chExt cx="4428000" cy="7200000"/>
          </a:xfrm>
        </p:grpSpPr>
        <p:grpSp>
          <p:nvGrpSpPr>
            <p:cNvPr id="16" name="図形グループ 15"/>
            <p:cNvGrpSpPr/>
            <p:nvPr/>
          </p:nvGrpSpPr>
          <p:grpSpPr>
            <a:xfrm>
              <a:off x="-2068138" y="1"/>
              <a:ext cx="4428000" cy="7200000"/>
              <a:chOff x="-2068138" y="1"/>
              <a:chExt cx="4428000" cy="7200000"/>
            </a:xfrm>
          </p:grpSpPr>
          <p:grpSp>
            <p:nvGrpSpPr>
              <p:cNvPr id="35" name="図形グループ 34"/>
              <p:cNvGrpSpPr/>
              <p:nvPr/>
            </p:nvGrpSpPr>
            <p:grpSpPr>
              <a:xfrm>
                <a:off x="-2068138" y="1"/>
                <a:ext cx="4428000" cy="7200000"/>
                <a:chOff x="-2068138" y="1"/>
                <a:chExt cx="4420645" cy="7200000"/>
              </a:xfrm>
            </p:grpSpPr>
            <p:grpSp>
              <p:nvGrpSpPr>
                <p:cNvPr id="3" name="図形グループ 2"/>
                <p:cNvGrpSpPr/>
                <p:nvPr/>
              </p:nvGrpSpPr>
              <p:grpSpPr>
                <a:xfrm>
                  <a:off x="-2068138" y="1"/>
                  <a:ext cx="4420645" cy="7200000"/>
                  <a:chOff x="-2251099" y="394722"/>
                  <a:chExt cx="3934827" cy="5954135"/>
                </a:xfrm>
              </p:grpSpPr>
              <p:pic>
                <p:nvPicPr>
                  <p:cNvPr id="4" name="図 3"/>
                  <p:cNvPicPr>
                    <a:picLocks noChangeAspect="1"/>
                  </p:cNvPicPr>
                  <p:nvPr/>
                </p:nvPicPr>
                <p:blipFill rotWithShape="1">
                  <a:blip r:embed="rId2"/>
                  <a:srcRect l="23615" t="-906" r="23929"/>
                  <a:stretch/>
                </p:blipFill>
                <p:spPr>
                  <a:xfrm>
                    <a:off x="-2251099" y="394722"/>
                    <a:ext cx="3934827" cy="5954135"/>
                  </a:xfrm>
                  <a:prstGeom prst="rect">
                    <a:avLst/>
                  </a:prstGeom>
                </p:spPr>
              </p:pic>
              <p:cxnSp>
                <p:nvCxnSpPr>
                  <p:cNvPr id="5" name="直線コネクタ 4"/>
                  <p:cNvCxnSpPr/>
                  <p:nvPr/>
                </p:nvCxnSpPr>
                <p:spPr>
                  <a:xfrm>
                    <a:off x="-2251099" y="1083216"/>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cxnSp>
                <p:nvCxnSpPr>
                  <p:cNvPr id="6" name="直線コネクタ 5"/>
                  <p:cNvCxnSpPr/>
                  <p:nvPr/>
                </p:nvCxnSpPr>
                <p:spPr>
                  <a:xfrm>
                    <a:off x="-2251099" y="5681122"/>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pic>
                <p:nvPicPr>
                  <p:cNvPr id="7" name="図 6"/>
                  <p:cNvPicPr>
                    <a:picLocks noChangeAspect="1"/>
                  </p:cNvPicPr>
                  <p:nvPr/>
                </p:nvPicPr>
                <p:blipFill rotWithShape="1">
                  <a:blip r:embed="rId3"/>
                  <a:srcRect t="9603" b="57795"/>
                  <a:stretch/>
                </p:blipFill>
                <p:spPr>
                  <a:xfrm>
                    <a:off x="-2251099" y="475007"/>
                    <a:ext cx="3934826" cy="608209"/>
                  </a:xfrm>
                  <a:prstGeom prst="rect">
                    <a:avLst/>
                  </a:prstGeom>
                </p:spPr>
              </p:pic>
              <p:pic>
                <p:nvPicPr>
                  <p:cNvPr id="8" name="図 7"/>
                  <p:cNvPicPr>
                    <a:picLocks noChangeAspect="1"/>
                  </p:cNvPicPr>
                  <p:nvPr/>
                </p:nvPicPr>
                <p:blipFill rotWithShape="1">
                  <a:blip r:embed="rId3"/>
                  <a:srcRect t="9603" b="57795"/>
                  <a:stretch/>
                </p:blipFill>
                <p:spPr>
                  <a:xfrm>
                    <a:off x="-2251099" y="5681122"/>
                    <a:ext cx="3934826" cy="608209"/>
                  </a:xfrm>
                  <a:prstGeom prst="rect">
                    <a:avLst/>
                  </a:prstGeom>
                </p:spPr>
              </p:pic>
              <p:sp>
                <p:nvSpPr>
                  <p:cNvPr id="9" name="正方形/長方形 8"/>
                  <p:cNvSpPr/>
                  <p:nvPr/>
                </p:nvSpPr>
                <p:spPr>
                  <a:xfrm>
                    <a:off x="-1430358" y="5752486"/>
                    <a:ext cx="2334456" cy="432684"/>
                  </a:xfrm>
                  <a:prstGeom prst="rect">
                    <a:avLst/>
                  </a:prstGeom>
                </p:spPr>
                <p:txBody>
                  <a:bodyPr wrap="none">
                    <a:spAutoFit/>
                  </a:bodyPr>
                  <a:lstStyle/>
                  <a:p>
                    <a:pPr algn="ctr"/>
                    <a:r>
                      <a:rPr lang="en-US" altLang="ja-JP" sz="2800" dirty="0">
                        <a:solidFill>
                          <a:srgbClr val="FFFFFF"/>
                        </a:solidFill>
                        <a:latin typeface="ＤＦＰ太丸ゴシック体"/>
                        <a:ea typeface="ＤＦＰ太丸ゴシック体"/>
                        <a:cs typeface="ＤＦＰ太丸ゴシック体"/>
                      </a:rPr>
                      <a:t>Touch here !!</a:t>
                    </a:r>
                    <a:endParaRPr lang="ja-JP" altLang="en-US" sz="2800" dirty="0">
                      <a:solidFill>
                        <a:srgbClr val="FFFFFF"/>
                      </a:solidFill>
                      <a:latin typeface="ＤＦＰ太丸ゴシック体"/>
                      <a:ea typeface="ＤＦＰ太丸ゴシック体"/>
                      <a:cs typeface="ＤＦＰ太丸ゴシック体"/>
                    </a:endParaRPr>
                  </a:p>
                </p:txBody>
              </p:sp>
              <p:cxnSp>
                <p:nvCxnSpPr>
                  <p:cNvPr id="12" name="曲線コネクタ 11"/>
                  <p:cNvCxnSpPr/>
                  <p:nvPr/>
                </p:nvCxnSpPr>
                <p:spPr>
                  <a:xfrm rot="5400000">
                    <a:off x="-1100422" y="4271184"/>
                    <a:ext cx="1582264" cy="868178"/>
                  </a:xfrm>
                  <a:prstGeom prst="curvedConnector3">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3" name="雲 12"/>
                  <p:cNvSpPr/>
                  <p:nvPr/>
                </p:nvSpPr>
                <p:spPr>
                  <a:xfrm>
                    <a:off x="-1869558" y="2876763"/>
                    <a:ext cx="3167240" cy="1037378"/>
                  </a:xfrm>
                  <a:prstGeom prst="cloud">
                    <a:avLst/>
                  </a:prstGeom>
                  <a:solidFill>
                    <a:schemeClr val="accent6">
                      <a:lumMod val="40000"/>
                      <a:lumOff val="6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b="1" dirty="0">
                      <a:solidFill>
                        <a:srgbClr val="FF0000"/>
                      </a:solidFill>
                    </a:endParaRPr>
                  </a:p>
                </p:txBody>
              </p:sp>
              <p:sp>
                <p:nvSpPr>
                  <p:cNvPr id="14" name="テキスト ボックス 13"/>
                  <p:cNvSpPr txBox="1"/>
                  <p:nvPr/>
                </p:nvSpPr>
                <p:spPr>
                  <a:xfrm>
                    <a:off x="-1158570" y="3069663"/>
                    <a:ext cx="2022788" cy="687204"/>
                  </a:xfrm>
                  <a:prstGeom prst="rect">
                    <a:avLst/>
                  </a:prstGeom>
                  <a:noFill/>
                </p:spPr>
                <p:txBody>
                  <a:bodyPr wrap="none" rtlCol="0">
                    <a:spAutoFit/>
                  </a:bodyPr>
                  <a:lstStyle/>
                  <a:p>
                    <a:pPr algn="ctr"/>
                    <a:r>
                      <a:rPr lang="en-US" altLang="ja-JP" sz="2400" b="1" dirty="0" smtClean="0">
                        <a:solidFill>
                          <a:srgbClr val="000000"/>
                        </a:solidFill>
                        <a:latin typeface="01フロップデザイン"/>
                        <a:ea typeface="01フロップデザイン"/>
                        <a:cs typeface="01フロップデザイン"/>
                      </a:rPr>
                      <a:t>Golden frame </a:t>
                    </a:r>
                  </a:p>
                  <a:p>
                    <a:pPr algn="ctr"/>
                    <a:r>
                      <a:rPr lang="en-US" altLang="ja-JP" sz="2400" b="1" dirty="0" smtClean="0">
                        <a:solidFill>
                          <a:srgbClr val="000000"/>
                        </a:solidFill>
                        <a:latin typeface="01フロップデザイン"/>
                        <a:ea typeface="01フロップデザイン"/>
                        <a:cs typeface="01フロップデザイン"/>
                      </a:rPr>
                      <a:t>appears !!</a:t>
                    </a:r>
                    <a:endParaRPr lang="ja-JP" altLang="en-US" sz="2400" b="1" dirty="0">
                      <a:solidFill>
                        <a:srgbClr val="000000"/>
                      </a:solidFill>
                      <a:latin typeface="01フロップデザイン"/>
                      <a:ea typeface="01フロップデザイン"/>
                      <a:cs typeface="01フロップデザイン"/>
                    </a:endParaRPr>
                  </a:p>
                </p:txBody>
              </p:sp>
              <p:sp>
                <p:nvSpPr>
                  <p:cNvPr id="15" name="テキスト ボックス 14"/>
                  <p:cNvSpPr txBox="1"/>
                  <p:nvPr/>
                </p:nvSpPr>
                <p:spPr>
                  <a:xfrm>
                    <a:off x="-1743496" y="1803554"/>
                    <a:ext cx="2954206" cy="432684"/>
                  </a:xfrm>
                  <a:prstGeom prst="rect">
                    <a:avLst/>
                  </a:prstGeom>
                  <a:solidFill>
                    <a:srgbClr val="008000">
                      <a:alpha val="60000"/>
                    </a:srgbClr>
                  </a:solidFill>
                </p:spPr>
                <p:txBody>
                  <a:bodyPr wrap="square" rtlCol="0">
                    <a:spAutoFit/>
                  </a:bodyPr>
                  <a:lstStyle/>
                  <a:p>
                    <a:pPr algn="ctr"/>
                    <a:r>
                      <a:rPr kumimoji="1" lang="en-US" altLang="ja-JP" sz="2800" b="1" dirty="0" smtClean="0">
                        <a:solidFill>
                          <a:schemeClr val="bg1"/>
                        </a:solidFill>
                        <a:latin typeface="01フロップデザイン"/>
                        <a:ea typeface="01フロップデザイン"/>
                        <a:cs typeface="01フロップデザイン"/>
                      </a:rPr>
                      <a:t>Tap to continue</a:t>
                    </a:r>
                    <a:endParaRPr kumimoji="1" lang="ja-JP" altLang="en-US" sz="2800" b="1" dirty="0">
                      <a:solidFill>
                        <a:schemeClr val="bg1"/>
                      </a:solidFill>
                      <a:latin typeface="01フロップデザイン"/>
                      <a:ea typeface="01フロップデザイン"/>
                      <a:cs typeface="01フロップデザイン"/>
                    </a:endParaRPr>
                  </a:p>
                </p:txBody>
              </p:sp>
            </p:grpSp>
            <p:sp>
              <p:nvSpPr>
                <p:cNvPr id="33" name="円/楕円 32"/>
                <p:cNvSpPr/>
                <p:nvPr/>
              </p:nvSpPr>
              <p:spPr>
                <a:xfrm>
                  <a:off x="-139218" y="228608"/>
                  <a:ext cx="467999" cy="467999"/>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grpSp>
          <p:sp>
            <p:nvSpPr>
              <p:cNvPr id="36" name="テキスト ボックス 35"/>
              <p:cNvSpPr txBox="1"/>
              <p:nvPr/>
            </p:nvSpPr>
            <p:spPr>
              <a:xfrm>
                <a:off x="1331715" y="117776"/>
                <a:ext cx="1028146" cy="584776"/>
              </a:xfrm>
              <a:prstGeom prst="rect">
                <a:avLst/>
              </a:prstGeom>
              <a:noFill/>
            </p:spPr>
            <p:txBody>
              <a:bodyPr wrap="none" rtlCol="0">
                <a:spAutoFit/>
              </a:bodyPr>
              <a:lstStyle/>
              <a:p>
                <a:r>
                  <a:rPr lang="en-US" altLang="ja-JP" sz="3200" b="1" i="1" dirty="0" smtClean="0">
                    <a:solidFill>
                      <a:schemeClr val="bg1"/>
                    </a:solidFill>
                    <a:latin typeface="Spin Cycle"/>
                    <a:ea typeface="03スマートフォントUI"/>
                    <a:cs typeface="Spin Cycle"/>
                  </a:rPr>
                  <a:t>4</a:t>
                </a:r>
                <a:r>
                  <a:rPr kumimoji="1" lang="en-US" altLang="ja-JP" sz="3200" b="1" i="1" dirty="0" smtClean="0">
                    <a:solidFill>
                      <a:schemeClr val="bg1"/>
                    </a:solidFill>
                    <a:latin typeface="Spin Cycle"/>
                    <a:ea typeface="03スマートフォントUI"/>
                    <a:cs typeface="Spin Cycle"/>
                  </a:rPr>
                  <a:t>/5</a:t>
                </a:r>
                <a:endParaRPr kumimoji="1" lang="ja-JP" altLang="en-US" sz="3200" b="1" i="1" dirty="0">
                  <a:solidFill>
                    <a:schemeClr val="bg1"/>
                  </a:solidFill>
                  <a:latin typeface="Spin Cycle"/>
                  <a:ea typeface="03スマートフォントUI"/>
                  <a:cs typeface="Spin Cycle"/>
                </a:endParaRPr>
              </a:p>
            </p:txBody>
          </p:sp>
        </p:grpSp>
        <p:grpSp>
          <p:nvGrpSpPr>
            <p:cNvPr id="39" name="図形グループ 38"/>
            <p:cNvGrpSpPr/>
            <p:nvPr/>
          </p:nvGrpSpPr>
          <p:grpSpPr>
            <a:xfrm>
              <a:off x="-2011054" y="6389007"/>
              <a:ext cx="4322921" cy="810993"/>
              <a:chOff x="-1975316" y="5405556"/>
              <a:chExt cx="3934827" cy="642462"/>
            </a:xfrm>
          </p:grpSpPr>
          <p:sp>
            <p:nvSpPr>
              <p:cNvPr id="40" name="フレーム 39"/>
              <p:cNvSpPr/>
              <p:nvPr/>
            </p:nvSpPr>
            <p:spPr>
              <a:xfrm>
                <a:off x="-1975316" y="5405556"/>
                <a:ext cx="3934827" cy="608210"/>
              </a:xfrm>
              <a:prstGeom prst="frame">
                <a:avLst>
                  <a:gd name="adj1" fmla="val 5691"/>
                </a:avLst>
              </a:prstGeom>
              <a:solidFill>
                <a:srgbClr val="FFFF00"/>
              </a:solidFill>
              <a:ln>
                <a:solidFill>
                  <a:schemeClr val="accent6"/>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FFFF00"/>
                  </a:solidFill>
                </a:endParaRPr>
              </a:p>
            </p:txBody>
          </p:sp>
          <p:sp>
            <p:nvSpPr>
              <p:cNvPr id="41" name="正方形/長方形 40"/>
              <p:cNvSpPr/>
              <p:nvPr/>
            </p:nvSpPr>
            <p:spPr>
              <a:xfrm>
                <a:off x="-1975316" y="5439808"/>
                <a:ext cx="3934827" cy="608210"/>
              </a:xfrm>
              <a:prstGeom prst="rect">
                <a:avLst/>
              </a:prstGeom>
              <a:gradFill flip="none" rotWithShape="1">
                <a:gsLst>
                  <a:gs pos="0">
                    <a:srgbClr val="FFFF00">
                      <a:alpha val="12000"/>
                    </a:srgbClr>
                  </a:gs>
                  <a:gs pos="100000">
                    <a:srgbClr val="FF6600">
                      <a:alpha val="12000"/>
                    </a:srgb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 name="下矢印 41"/>
              <p:cNvSpPr/>
              <p:nvPr/>
            </p:nvSpPr>
            <p:spPr>
              <a:xfrm>
                <a:off x="-1693197" y="5534780"/>
                <a:ext cx="185862" cy="375231"/>
              </a:xfrm>
              <a:prstGeom prst="downArrow">
                <a:avLst/>
              </a:prstGeom>
              <a:gradFill flip="none" rotWithShape="1">
                <a:gsLst>
                  <a:gs pos="0">
                    <a:srgbClr val="FF6600">
                      <a:alpha val="65000"/>
                    </a:srgbClr>
                  </a:gs>
                  <a:gs pos="100000">
                    <a:srgbClr val="FFFF00">
                      <a:alpha val="65000"/>
                    </a:srgbClr>
                  </a:gs>
                </a:gsLst>
                <a:lin ang="16200000" scaled="0"/>
                <a:tileRect/>
              </a:gra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 name="下矢印 42"/>
              <p:cNvSpPr/>
              <p:nvPr/>
            </p:nvSpPr>
            <p:spPr>
              <a:xfrm>
                <a:off x="1497426" y="5534780"/>
                <a:ext cx="185862" cy="375231"/>
              </a:xfrm>
              <a:prstGeom prst="downArrow">
                <a:avLst/>
              </a:prstGeom>
              <a:gradFill flip="none" rotWithShape="1">
                <a:gsLst>
                  <a:gs pos="0">
                    <a:srgbClr val="FF6600">
                      <a:alpha val="65000"/>
                    </a:srgbClr>
                  </a:gs>
                  <a:gs pos="100000">
                    <a:srgbClr val="FFFF00">
                      <a:alpha val="65000"/>
                    </a:srgbClr>
                  </a:gs>
                </a:gsLst>
                <a:lin ang="16200000" scaled="0"/>
                <a:tileRect/>
              </a:gra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grpSp>
        <p:nvGrpSpPr>
          <p:cNvPr id="11" name="図形グループ 10"/>
          <p:cNvGrpSpPr/>
          <p:nvPr/>
        </p:nvGrpSpPr>
        <p:grpSpPr>
          <a:xfrm>
            <a:off x="2995603" y="-42500"/>
            <a:ext cx="4428001" cy="7213963"/>
            <a:chOff x="2995603" y="-42500"/>
            <a:chExt cx="4428001" cy="7213963"/>
          </a:xfrm>
        </p:grpSpPr>
        <p:grpSp>
          <p:nvGrpSpPr>
            <p:cNvPr id="17" name="図形グループ 16"/>
            <p:cNvGrpSpPr/>
            <p:nvPr/>
          </p:nvGrpSpPr>
          <p:grpSpPr>
            <a:xfrm>
              <a:off x="2995603" y="-42500"/>
              <a:ext cx="4428001" cy="7200000"/>
              <a:chOff x="3019306" y="415611"/>
              <a:chExt cx="4428001" cy="7200000"/>
            </a:xfrm>
          </p:grpSpPr>
          <p:grpSp>
            <p:nvGrpSpPr>
              <p:cNvPr id="85" name="図形グループ 84"/>
              <p:cNvGrpSpPr/>
              <p:nvPr/>
            </p:nvGrpSpPr>
            <p:grpSpPr>
              <a:xfrm>
                <a:off x="3019306" y="415611"/>
                <a:ext cx="4428001" cy="7200000"/>
                <a:chOff x="3019306" y="-80589"/>
                <a:chExt cx="4420645" cy="7200000"/>
              </a:xfrm>
            </p:grpSpPr>
            <p:grpSp>
              <p:nvGrpSpPr>
                <p:cNvPr id="69" name="図形グループ 68"/>
                <p:cNvGrpSpPr/>
                <p:nvPr/>
              </p:nvGrpSpPr>
              <p:grpSpPr>
                <a:xfrm>
                  <a:off x="3019306" y="-80589"/>
                  <a:ext cx="4420645" cy="7200000"/>
                  <a:chOff x="-2251099" y="394722"/>
                  <a:chExt cx="3934827" cy="5954135"/>
                </a:xfrm>
              </p:grpSpPr>
              <p:pic>
                <p:nvPicPr>
                  <p:cNvPr id="71" name="図 70"/>
                  <p:cNvPicPr>
                    <a:picLocks noChangeAspect="1"/>
                  </p:cNvPicPr>
                  <p:nvPr/>
                </p:nvPicPr>
                <p:blipFill rotWithShape="1">
                  <a:blip r:embed="rId2"/>
                  <a:srcRect l="23615" t="-906" r="23929"/>
                  <a:stretch/>
                </p:blipFill>
                <p:spPr>
                  <a:xfrm>
                    <a:off x="-2251099" y="394722"/>
                    <a:ext cx="3934827" cy="5954135"/>
                  </a:xfrm>
                  <a:prstGeom prst="rect">
                    <a:avLst/>
                  </a:prstGeom>
                </p:spPr>
              </p:pic>
              <p:cxnSp>
                <p:nvCxnSpPr>
                  <p:cNvPr id="72" name="直線コネクタ 71"/>
                  <p:cNvCxnSpPr/>
                  <p:nvPr/>
                </p:nvCxnSpPr>
                <p:spPr>
                  <a:xfrm>
                    <a:off x="-2251099" y="1083216"/>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cxnSp>
                <p:nvCxnSpPr>
                  <p:cNvPr id="73" name="直線コネクタ 72"/>
                  <p:cNvCxnSpPr/>
                  <p:nvPr/>
                </p:nvCxnSpPr>
                <p:spPr>
                  <a:xfrm>
                    <a:off x="-2251099" y="5681122"/>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pic>
                <p:nvPicPr>
                  <p:cNvPr id="74" name="図 73"/>
                  <p:cNvPicPr>
                    <a:picLocks noChangeAspect="1"/>
                  </p:cNvPicPr>
                  <p:nvPr/>
                </p:nvPicPr>
                <p:blipFill rotWithShape="1">
                  <a:blip r:embed="rId3"/>
                  <a:srcRect t="9603" b="57795"/>
                  <a:stretch/>
                </p:blipFill>
                <p:spPr>
                  <a:xfrm>
                    <a:off x="-2251099" y="475007"/>
                    <a:ext cx="3934826" cy="608209"/>
                  </a:xfrm>
                  <a:prstGeom prst="rect">
                    <a:avLst/>
                  </a:prstGeom>
                </p:spPr>
              </p:pic>
              <p:pic>
                <p:nvPicPr>
                  <p:cNvPr id="75" name="図 74"/>
                  <p:cNvPicPr>
                    <a:picLocks noChangeAspect="1"/>
                  </p:cNvPicPr>
                  <p:nvPr/>
                </p:nvPicPr>
                <p:blipFill rotWithShape="1">
                  <a:blip r:embed="rId3"/>
                  <a:srcRect t="9603" b="57795"/>
                  <a:stretch/>
                </p:blipFill>
                <p:spPr>
                  <a:xfrm>
                    <a:off x="-2251099" y="5681122"/>
                    <a:ext cx="3934826" cy="608209"/>
                  </a:xfrm>
                  <a:prstGeom prst="rect">
                    <a:avLst/>
                  </a:prstGeom>
                </p:spPr>
              </p:pic>
              <p:sp>
                <p:nvSpPr>
                  <p:cNvPr id="76" name="正方形/長方形 75"/>
                  <p:cNvSpPr/>
                  <p:nvPr/>
                </p:nvSpPr>
                <p:spPr>
                  <a:xfrm>
                    <a:off x="-1430358" y="5760625"/>
                    <a:ext cx="2334456" cy="432684"/>
                  </a:xfrm>
                  <a:prstGeom prst="rect">
                    <a:avLst/>
                  </a:prstGeom>
                </p:spPr>
                <p:txBody>
                  <a:bodyPr wrap="none">
                    <a:spAutoFit/>
                  </a:bodyPr>
                  <a:lstStyle/>
                  <a:p>
                    <a:pPr algn="ctr"/>
                    <a:r>
                      <a:rPr lang="en-US" altLang="ja-JP" sz="2800" dirty="0">
                        <a:solidFill>
                          <a:srgbClr val="FFFFFF"/>
                        </a:solidFill>
                        <a:latin typeface="ＤＦＰ太丸ゴシック体"/>
                        <a:ea typeface="ＤＦＰ太丸ゴシック体"/>
                        <a:cs typeface="ＤＦＰ太丸ゴシック体"/>
                      </a:rPr>
                      <a:t>Touch here !!</a:t>
                    </a:r>
                    <a:endParaRPr lang="ja-JP" altLang="en-US" sz="2800" dirty="0">
                      <a:solidFill>
                        <a:srgbClr val="FFFFFF"/>
                      </a:solidFill>
                      <a:latin typeface="ＤＦＰ太丸ゴシック体"/>
                      <a:ea typeface="ＤＦＰ太丸ゴシック体"/>
                      <a:cs typeface="ＤＦＰ太丸ゴシック体"/>
                    </a:endParaRPr>
                  </a:p>
                </p:txBody>
              </p:sp>
              <p:sp>
                <p:nvSpPr>
                  <p:cNvPr id="79" name="雲 78"/>
                  <p:cNvSpPr/>
                  <p:nvPr/>
                </p:nvSpPr>
                <p:spPr>
                  <a:xfrm>
                    <a:off x="-2060880" y="1429691"/>
                    <a:ext cx="3641221" cy="2011186"/>
                  </a:xfrm>
                  <a:prstGeom prst="cloud">
                    <a:avLst/>
                  </a:prstGeom>
                  <a:solidFill>
                    <a:schemeClr val="accent6">
                      <a:lumMod val="40000"/>
                      <a:lumOff val="6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b="1" dirty="0">
                      <a:solidFill>
                        <a:srgbClr val="FF0000"/>
                      </a:solidFill>
                    </a:endParaRPr>
                  </a:p>
                </p:txBody>
              </p:sp>
              <p:sp>
                <p:nvSpPr>
                  <p:cNvPr id="80" name="テキスト ボックス 79"/>
                  <p:cNvSpPr txBox="1"/>
                  <p:nvPr/>
                </p:nvSpPr>
                <p:spPr>
                  <a:xfrm>
                    <a:off x="-1673901" y="1682832"/>
                    <a:ext cx="2911379" cy="1298051"/>
                  </a:xfrm>
                  <a:prstGeom prst="rect">
                    <a:avLst/>
                  </a:prstGeom>
                  <a:noFill/>
                </p:spPr>
                <p:txBody>
                  <a:bodyPr wrap="none" rtlCol="0">
                    <a:spAutoFit/>
                  </a:bodyPr>
                  <a:lstStyle/>
                  <a:p>
                    <a:pPr algn="ctr"/>
                    <a:r>
                      <a:rPr lang="en-US" altLang="ja-JP" sz="2400" b="1" dirty="0" smtClean="0">
                        <a:solidFill>
                          <a:srgbClr val="000000"/>
                        </a:solidFill>
                        <a:latin typeface="01フロップデザイン"/>
                        <a:ea typeface="01フロップデザイン"/>
                        <a:cs typeface="01フロップデザイン"/>
                      </a:rPr>
                      <a:t>Flick under from</a:t>
                    </a:r>
                  </a:p>
                  <a:p>
                    <a:pPr algn="ctr"/>
                    <a:r>
                      <a:rPr lang="en-US" altLang="ja-JP" sz="2400" b="1" dirty="0">
                        <a:solidFill>
                          <a:srgbClr val="000000"/>
                        </a:solidFill>
                        <a:latin typeface="01フロップデザイン"/>
                        <a:ea typeface="01フロップデザイン"/>
                        <a:cs typeface="01フロップデザイン"/>
                      </a:rPr>
                      <a:t>g</a:t>
                    </a:r>
                    <a:r>
                      <a:rPr lang="en-US" altLang="ja-JP" sz="2400" b="1" dirty="0" smtClean="0">
                        <a:solidFill>
                          <a:srgbClr val="000000"/>
                        </a:solidFill>
                        <a:latin typeface="01フロップデザイン"/>
                        <a:ea typeface="01フロップデザイン"/>
                        <a:cs typeface="01フロップデザイン"/>
                      </a:rPr>
                      <a:t>olden frame,</a:t>
                    </a:r>
                  </a:p>
                  <a:p>
                    <a:pPr algn="ctr"/>
                    <a:r>
                      <a:rPr lang="en-US" altLang="ja-JP" sz="2400" b="1" dirty="0" smtClean="0">
                        <a:solidFill>
                          <a:srgbClr val="000000"/>
                        </a:solidFill>
                        <a:latin typeface="01フロップデザイン"/>
                        <a:ea typeface="01フロップデザイン"/>
                        <a:cs typeface="01フロップデザイン"/>
                      </a:rPr>
                      <a:t>And then you can</a:t>
                    </a:r>
                  </a:p>
                  <a:p>
                    <a:pPr algn="ctr"/>
                    <a:r>
                      <a:rPr lang="en-US" altLang="ja-JP" sz="2400" b="1" dirty="0" smtClean="0">
                        <a:solidFill>
                          <a:srgbClr val="000000"/>
                        </a:solidFill>
                        <a:latin typeface="01フロップデザイン"/>
                        <a:ea typeface="01フロップデザイン"/>
                        <a:cs typeface="01フロップデザイン"/>
                      </a:rPr>
                      <a:t>Launch golden ball!!</a:t>
                    </a:r>
                  </a:p>
                </p:txBody>
              </p:sp>
              <p:sp>
                <p:nvSpPr>
                  <p:cNvPr id="81" name="テキスト ボックス 80"/>
                  <p:cNvSpPr txBox="1"/>
                  <p:nvPr/>
                </p:nvSpPr>
                <p:spPr>
                  <a:xfrm>
                    <a:off x="-1804501" y="4834712"/>
                    <a:ext cx="3076215" cy="432684"/>
                  </a:xfrm>
                  <a:prstGeom prst="rect">
                    <a:avLst/>
                  </a:prstGeom>
                  <a:solidFill>
                    <a:srgbClr val="008000">
                      <a:alpha val="60000"/>
                    </a:srgbClr>
                  </a:solidFill>
                </p:spPr>
                <p:txBody>
                  <a:bodyPr wrap="square" rtlCol="0">
                    <a:spAutoFit/>
                  </a:bodyPr>
                  <a:lstStyle/>
                  <a:p>
                    <a:pPr algn="ctr"/>
                    <a:r>
                      <a:rPr kumimoji="1" lang="en-US" altLang="ja-JP" sz="2800" b="1" dirty="0" smtClean="0">
                        <a:solidFill>
                          <a:schemeClr val="bg1"/>
                        </a:solidFill>
                        <a:latin typeface="01フロップデザイン"/>
                        <a:ea typeface="01フロップデザイン"/>
                        <a:cs typeface="01フロップデザイン"/>
                      </a:rPr>
                      <a:t>Tap to continue</a:t>
                    </a:r>
                    <a:endParaRPr kumimoji="1" lang="ja-JP" altLang="en-US" sz="2800" b="1" dirty="0">
                      <a:solidFill>
                        <a:schemeClr val="bg1"/>
                      </a:solidFill>
                      <a:latin typeface="01フロップデザイン"/>
                      <a:ea typeface="01フロップデザイン"/>
                      <a:cs typeface="01フロップデザイン"/>
                    </a:endParaRPr>
                  </a:p>
                </p:txBody>
              </p:sp>
            </p:grpSp>
            <p:sp>
              <p:nvSpPr>
                <p:cNvPr id="82" name="円/楕円 81"/>
                <p:cNvSpPr/>
                <p:nvPr/>
              </p:nvSpPr>
              <p:spPr>
                <a:xfrm>
                  <a:off x="5625629" y="3759915"/>
                  <a:ext cx="1293847" cy="1224000"/>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84" name="円/楕円 83"/>
                <p:cNvSpPr/>
                <p:nvPr/>
              </p:nvSpPr>
              <p:spPr>
                <a:xfrm>
                  <a:off x="4943371" y="141550"/>
                  <a:ext cx="467999" cy="467999"/>
                </a:xfrm>
                <a:prstGeom prst="ellipse">
                  <a:avLst/>
                </a:prstGeom>
                <a:gradFill flip="none" rotWithShape="1">
                  <a:gsLst>
                    <a:gs pos="48000">
                      <a:schemeClr val="bg1">
                        <a:alpha val="22000"/>
                      </a:schemeClr>
                    </a:gs>
                    <a:gs pos="83000">
                      <a:schemeClr val="bg1">
                        <a:lumMod val="85000"/>
                        <a:alpha val="13000"/>
                      </a:schemeClr>
                    </a:gs>
                    <a:gs pos="100000">
                      <a:schemeClr val="bg1">
                        <a:alpha val="19000"/>
                      </a:schemeClr>
                    </a:gs>
                    <a:gs pos="0">
                      <a:schemeClr val="bg1">
                        <a:lumMod val="85000"/>
                        <a:alpha val="19000"/>
                      </a:schemeClr>
                    </a:gs>
                  </a:gsLst>
                  <a:path path="circle">
                    <a:fillToRect l="50000" t="50000" r="50000" b="50000"/>
                  </a:path>
                  <a:tileRect/>
                </a:gradFill>
                <a:effectLst>
                  <a:glow rad="190500">
                    <a:schemeClr val="bg1">
                      <a:lumMod val="75000"/>
                      <a:alpha val="40000"/>
                    </a:scheme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grpSp>
          <p:sp>
            <p:nvSpPr>
              <p:cNvPr id="37" name="テキスト ボックス 36"/>
              <p:cNvSpPr txBox="1"/>
              <p:nvPr/>
            </p:nvSpPr>
            <p:spPr>
              <a:xfrm>
                <a:off x="6397745" y="528202"/>
                <a:ext cx="1012961" cy="584776"/>
              </a:xfrm>
              <a:prstGeom prst="rect">
                <a:avLst/>
              </a:prstGeom>
              <a:noFill/>
            </p:spPr>
            <p:txBody>
              <a:bodyPr wrap="none" rtlCol="0">
                <a:spAutoFit/>
              </a:bodyPr>
              <a:lstStyle/>
              <a:p>
                <a:r>
                  <a:rPr lang="en-US" altLang="ja-JP" sz="3200" b="1" i="1" dirty="0">
                    <a:solidFill>
                      <a:schemeClr val="bg1"/>
                    </a:solidFill>
                    <a:latin typeface="Spin Cycle"/>
                    <a:ea typeface="03スマートフォントUI"/>
                    <a:cs typeface="Spin Cycle"/>
                  </a:rPr>
                  <a:t>5</a:t>
                </a:r>
                <a:r>
                  <a:rPr kumimoji="1" lang="en-US" altLang="ja-JP" sz="3200" b="1" i="1" dirty="0" smtClean="0">
                    <a:solidFill>
                      <a:schemeClr val="bg1"/>
                    </a:solidFill>
                    <a:latin typeface="Spin Cycle"/>
                    <a:ea typeface="03スマートフォントUI"/>
                    <a:cs typeface="Spin Cycle"/>
                  </a:rPr>
                  <a:t>/5</a:t>
                </a:r>
                <a:endParaRPr kumimoji="1" lang="ja-JP" altLang="en-US" sz="3200" b="1" i="1" dirty="0">
                  <a:solidFill>
                    <a:schemeClr val="bg1"/>
                  </a:solidFill>
                  <a:latin typeface="Spin Cycle"/>
                  <a:ea typeface="03スマートフォントUI"/>
                  <a:cs typeface="Spin Cycle"/>
                </a:endParaRPr>
              </a:p>
            </p:txBody>
          </p:sp>
        </p:grpSp>
        <p:grpSp>
          <p:nvGrpSpPr>
            <p:cNvPr id="60" name="図形グループ 59"/>
            <p:cNvGrpSpPr/>
            <p:nvPr/>
          </p:nvGrpSpPr>
          <p:grpSpPr>
            <a:xfrm>
              <a:off x="3012708" y="6359703"/>
              <a:ext cx="4388566" cy="811760"/>
              <a:chOff x="-1975316" y="5405556"/>
              <a:chExt cx="3934827" cy="642462"/>
            </a:xfrm>
          </p:grpSpPr>
          <p:sp>
            <p:nvSpPr>
              <p:cNvPr id="61" name="フレーム 60"/>
              <p:cNvSpPr/>
              <p:nvPr/>
            </p:nvSpPr>
            <p:spPr>
              <a:xfrm>
                <a:off x="-1975316" y="5405556"/>
                <a:ext cx="3934827" cy="608210"/>
              </a:xfrm>
              <a:prstGeom prst="frame">
                <a:avLst>
                  <a:gd name="adj1" fmla="val 5691"/>
                </a:avLst>
              </a:prstGeom>
              <a:solidFill>
                <a:srgbClr val="FFFF00"/>
              </a:solidFill>
              <a:ln>
                <a:solidFill>
                  <a:schemeClr val="accent6"/>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FFFF00"/>
                  </a:solidFill>
                </a:endParaRPr>
              </a:p>
            </p:txBody>
          </p:sp>
          <p:sp>
            <p:nvSpPr>
              <p:cNvPr id="62" name="正方形/長方形 61"/>
              <p:cNvSpPr/>
              <p:nvPr/>
            </p:nvSpPr>
            <p:spPr>
              <a:xfrm>
                <a:off x="-1975316" y="5439808"/>
                <a:ext cx="3934827" cy="608210"/>
              </a:xfrm>
              <a:prstGeom prst="rect">
                <a:avLst/>
              </a:prstGeom>
              <a:gradFill flip="none" rotWithShape="1">
                <a:gsLst>
                  <a:gs pos="0">
                    <a:srgbClr val="FFFF00">
                      <a:alpha val="12000"/>
                    </a:srgbClr>
                  </a:gs>
                  <a:gs pos="100000">
                    <a:srgbClr val="FF6600">
                      <a:alpha val="12000"/>
                    </a:srgb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3" name="下矢印 62"/>
              <p:cNvSpPr/>
              <p:nvPr/>
            </p:nvSpPr>
            <p:spPr>
              <a:xfrm>
                <a:off x="-1693197" y="5534780"/>
                <a:ext cx="185862" cy="375231"/>
              </a:xfrm>
              <a:prstGeom prst="downArrow">
                <a:avLst/>
              </a:prstGeom>
              <a:gradFill flip="none" rotWithShape="1">
                <a:gsLst>
                  <a:gs pos="0">
                    <a:srgbClr val="FF6600">
                      <a:alpha val="65000"/>
                    </a:srgbClr>
                  </a:gs>
                  <a:gs pos="100000">
                    <a:srgbClr val="FFFF00">
                      <a:alpha val="65000"/>
                    </a:srgbClr>
                  </a:gs>
                </a:gsLst>
                <a:lin ang="16200000" scaled="0"/>
                <a:tileRect/>
              </a:gra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4" name="下矢印 63"/>
              <p:cNvSpPr/>
              <p:nvPr/>
            </p:nvSpPr>
            <p:spPr>
              <a:xfrm>
                <a:off x="1497426" y="5534780"/>
                <a:ext cx="185862" cy="375231"/>
              </a:xfrm>
              <a:prstGeom prst="downArrow">
                <a:avLst/>
              </a:prstGeom>
              <a:gradFill flip="none" rotWithShape="1">
                <a:gsLst>
                  <a:gs pos="0">
                    <a:srgbClr val="FF6600">
                      <a:alpha val="65000"/>
                    </a:srgbClr>
                  </a:gs>
                  <a:gs pos="100000">
                    <a:srgbClr val="FFFF00">
                      <a:alpha val="65000"/>
                    </a:srgbClr>
                  </a:gs>
                </a:gsLst>
                <a:lin ang="16200000" scaled="0"/>
                <a:tileRect/>
              </a:gra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spTree>
    <p:extLst>
      <p:ext uri="{BB962C8B-B14F-4D97-AF65-F5344CB8AC3E}">
        <p14:creationId xmlns:p14="http://schemas.microsoft.com/office/powerpoint/2010/main" val="5170138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図形グループ 10"/>
          <p:cNvGrpSpPr/>
          <p:nvPr/>
        </p:nvGrpSpPr>
        <p:grpSpPr>
          <a:xfrm>
            <a:off x="-2068138" y="1"/>
            <a:ext cx="4435830" cy="7200000"/>
            <a:chOff x="-2068138" y="1"/>
            <a:chExt cx="4435830" cy="7200000"/>
          </a:xfrm>
        </p:grpSpPr>
        <p:grpSp>
          <p:nvGrpSpPr>
            <p:cNvPr id="35" name="図形グループ 34"/>
            <p:cNvGrpSpPr/>
            <p:nvPr/>
          </p:nvGrpSpPr>
          <p:grpSpPr>
            <a:xfrm>
              <a:off x="-2068138" y="1"/>
              <a:ext cx="4420645" cy="7200000"/>
              <a:chOff x="-2068138" y="1"/>
              <a:chExt cx="4420645" cy="7200000"/>
            </a:xfrm>
          </p:grpSpPr>
          <p:grpSp>
            <p:nvGrpSpPr>
              <p:cNvPr id="3" name="図形グループ 2"/>
              <p:cNvGrpSpPr/>
              <p:nvPr/>
            </p:nvGrpSpPr>
            <p:grpSpPr>
              <a:xfrm>
                <a:off x="-2068138" y="1"/>
                <a:ext cx="4420645" cy="7200000"/>
                <a:chOff x="-2251099" y="394722"/>
                <a:chExt cx="3934827" cy="5954135"/>
              </a:xfrm>
            </p:grpSpPr>
            <p:pic>
              <p:nvPicPr>
                <p:cNvPr id="4" name="図 3"/>
                <p:cNvPicPr>
                  <a:picLocks noChangeAspect="1"/>
                </p:cNvPicPr>
                <p:nvPr/>
              </p:nvPicPr>
              <p:blipFill rotWithShape="1">
                <a:blip r:embed="rId2"/>
                <a:srcRect l="23615" t="-906" r="23929"/>
                <a:stretch/>
              </p:blipFill>
              <p:spPr>
                <a:xfrm>
                  <a:off x="-2251099" y="394722"/>
                  <a:ext cx="3934827" cy="5954135"/>
                </a:xfrm>
                <a:prstGeom prst="rect">
                  <a:avLst/>
                </a:prstGeom>
              </p:spPr>
            </p:pic>
            <p:cxnSp>
              <p:nvCxnSpPr>
                <p:cNvPr id="5" name="直線コネクタ 4"/>
                <p:cNvCxnSpPr/>
                <p:nvPr/>
              </p:nvCxnSpPr>
              <p:spPr>
                <a:xfrm>
                  <a:off x="-2251099" y="1083216"/>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cxnSp>
              <p:nvCxnSpPr>
                <p:cNvPr id="6" name="直線コネクタ 5"/>
                <p:cNvCxnSpPr/>
                <p:nvPr/>
              </p:nvCxnSpPr>
              <p:spPr>
                <a:xfrm>
                  <a:off x="-2251099" y="5681122"/>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pic>
              <p:nvPicPr>
                <p:cNvPr id="7" name="図 6"/>
                <p:cNvPicPr>
                  <a:picLocks noChangeAspect="1"/>
                </p:cNvPicPr>
                <p:nvPr/>
              </p:nvPicPr>
              <p:blipFill rotWithShape="1">
                <a:blip r:embed="rId3"/>
                <a:srcRect t="9603" b="57795"/>
                <a:stretch/>
              </p:blipFill>
              <p:spPr>
                <a:xfrm>
                  <a:off x="-2251099" y="475007"/>
                  <a:ext cx="3934826" cy="608209"/>
                </a:xfrm>
                <a:prstGeom prst="rect">
                  <a:avLst/>
                </a:prstGeom>
              </p:spPr>
            </p:pic>
            <p:pic>
              <p:nvPicPr>
                <p:cNvPr id="8" name="図 7"/>
                <p:cNvPicPr>
                  <a:picLocks noChangeAspect="1"/>
                </p:cNvPicPr>
                <p:nvPr/>
              </p:nvPicPr>
              <p:blipFill rotWithShape="1">
                <a:blip r:embed="rId3"/>
                <a:srcRect t="9603" b="57795"/>
                <a:stretch/>
              </p:blipFill>
              <p:spPr>
                <a:xfrm>
                  <a:off x="-2251099" y="5681122"/>
                  <a:ext cx="3934826" cy="608209"/>
                </a:xfrm>
                <a:prstGeom prst="rect">
                  <a:avLst/>
                </a:prstGeom>
              </p:spPr>
            </p:pic>
            <p:sp>
              <p:nvSpPr>
                <p:cNvPr id="9" name="正方形/長方形 8"/>
                <p:cNvSpPr/>
                <p:nvPr/>
              </p:nvSpPr>
              <p:spPr>
                <a:xfrm>
                  <a:off x="-1587584" y="5760625"/>
                  <a:ext cx="2648908" cy="498892"/>
                </a:xfrm>
                <a:prstGeom prst="rect">
                  <a:avLst/>
                </a:prstGeom>
              </p:spPr>
              <p:txBody>
                <a:bodyPr wrap="none">
                  <a:spAutoFit/>
                </a:bodyPr>
                <a:lstStyle/>
                <a:p>
                  <a:pPr algn="ctr"/>
                  <a:r>
                    <a:rPr lang="en-US" altLang="ja-JP" sz="3200" dirty="0">
                      <a:solidFill>
                        <a:srgbClr val="FFFFFF"/>
                      </a:solidFill>
                      <a:latin typeface="ＤＦＰ太丸ゴシック体"/>
                      <a:ea typeface="ＤＦＰ太丸ゴシック体"/>
                      <a:cs typeface="ＤＦＰ太丸ゴシック体"/>
                    </a:rPr>
                    <a:t>Touch here !!</a:t>
                  </a:r>
                  <a:endParaRPr lang="ja-JP" altLang="en-US" sz="3200" dirty="0">
                    <a:solidFill>
                      <a:srgbClr val="FFFFFF"/>
                    </a:solidFill>
                    <a:latin typeface="ＤＦＰ太丸ゴシック体"/>
                    <a:ea typeface="ＤＦＰ太丸ゴシック体"/>
                    <a:cs typeface="ＤＦＰ太丸ゴシック体"/>
                  </a:endParaRPr>
                </a:p>
              </p:txBody>
            </p:sp>
            <p:cxnSp>
              <p:nvCxnSpPr>
                <p:cNvPr id="12" name="曲線コネクタ 11"/>
                <p:cNvCxnSpPr/>
                <p:nvPr/>
              </p:nvCxnSpPr>
              <p:spPr>
                <a:xfrm rot="5400000">
                  <a:off x="-848006" y="4271184"/>
                  <a:ext cx="1582264" cy="868178"/>
                </a:xfrm>
                <a:prstGeom prst="curvedConnector3">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3" name="雲 12"/>
                <p:cNvSpPr/>
                <p:nvPr/>
              </p:nvSpPr>
              <p:spPr>
                <a:xfrm>
                  <a:off x="-1617142" y="2876763"/>
                  <a:ext cx="3167240" cy="1037378"/>
                </a:xfrm>
                <a:prstGeom prst="cloud">
                  <a:avLst/>
                </a:prstGeom>
                <a:solidFill>
                  <a:schemeClr val="accent6">
                    <a:lumMod val="40000"/>
                    <a:lumOff val="6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b="1" dirty="0">
                    <a:solidFill>
                      <a:srgbClr val="FF0000"/>
                    </a:solidFill>
                  </a:endParaRPr>
                </a:p>
              </p:txBody>
            </p:sp>
            <p:sp>
              <p:nvSpPr>
                <p:cNvPr id="14" name="テキスト ボックス 13"/>
                <p:cNvSpPr txBox="1"/>
                <p:nvPr/>
              </p:nvSpPr>
              <p:spPr>
                <a:xfrm>
                  <a:off x="-907836" y="3069663"/>
                  <a:ext cx="2026154" cy="687204"/>
                </a:xfrm>
                <a:prstGeom prst="rect">
                  <a:avLst/>
                </a:prstGeom>
                <a:noFill/>
              </p:spPr>
              <p:txBody>
                <a:bodyPr wrap="none" rtlCol="0">
                  <a:spAutoFit/>
                </a:bodyPr>
                <a:lstStyle/>
                <a:p>
                  <a:pPr algn="ctr"/>
                  <a:r>
                    <a:rPr lang="en-US" altLang="ja-JP" sz="2400" b="1" dirty="0" smtClean="0">
                      <a:solidFill>
                        <a:srgbClr val="000000"/>
                      </a:solidFill>
                      <a:latin typeface="01フロップデザイン"/>
                      <a:ea typeface="01フロップデザイン"/>
                      <a:cs typeface="01フロップデザイン"/>
                    </a:rPr>
                    <a:t>Golden frame</a:t>
                  </a:r>
                </a:p>
                <a:p>
                  <a:pPr algn="ctr"/>
                  <a:r>
                    <a:rPr lang="en-US" altLang="ja-JP" sz="2400" b="1" dirty="0">
                      <a:solidFill>
                        <a:srgbClr val="000000"/>
                      </a:solidFill>
                      <a:latin typeface="01フロップデザイン"/>
                      <a:ea typeface="01フロップデザイン"/>
                      <a:cs typeface="01フロップデザイン"/>
                    </a:rPr>
                    <a:t>a</a:t>
                  </a:r>
                  <a:r>
                    <a:rPr lang="en-US" altLang="ja-JP" sz="2400" b="1" dirty="0" smtClean="0">
                      <a:solidFill>
                        <a:srgbClr val="000000"/>
                      </a:solidFill>
                      <a:latin typeface="01フロップデザイン"/>
                      <a:ea typeface="01フロップデザイン"/>
                      <a:cs typeface="01フロップデザイン"/>
                    </a:rPr>
                    <a:t>ppears !!</a:t>
                  </a:r>
                  <a:endParaRPr lang="ja-JP" altLang="en-US" sz="2400" b="1" dirty="0">
                    <a:solidFill>
                      <a:srgbClr val="000000"/>
                    </a:solidFill>
                    <a:latin typeface="01フロップデザイン"/>
                    <a:ea typeface="01フロップデザイン"/>
                    <a:cs typeface="01フロップデザイン"/>
                  </a:endParaRPr>
                </a:p>
              </p:txBody>
            </p:sp>
            <p:sp>
              <p:nvSpPr>
                <p:cNvPr id="15" name="テキスト ボックス 14"/>
                <p:cNvSpPr txBox="1"/>
                <p:nvPr/>
              </p:nvSpPr>
              <p:spPr>
                <a:xfrm>
                  <a:off x="-1708152" y="1803554"/>
                  <a:ext cx="2883517" cy="446377"/>
                </a:xfrm>
                <a:prstGeom prst="rect">
                  <a:avLst/>
                </a:prstGeom>
                <a:solidFill>
                  <a:srgbClr val="008000">
                    <a:alpha val="60000"/>
                  </a:srgbClr>
                </a:solidFill>
              </p:spPr>
              <p:txBody>
                <a:bodyPr wrap="square" rtlCol="0">
                  <a:spAutoFit/>
                </a:bodyPr>
                <a:lstStyle/>
                <a:p>
                  <a:pPr algn="ctr"/>
                  <a:r>
                    <a:rPr lang="en-US" altLang="ja-JP" sz="2800" b="1" dirty="0">
                      <a:solidFill>
                        <a:schemeClr val="bg1"/>
                      </a:solidFill>
                      <a:latin typeface="01フロップデザイン"/>
                      <a:ea typeface="01フロップデザイン"/>
                      <a:cs typeface="01フロップデザイン"/>
                    </a:rPr>
                    <a:t>Tap to continue</a:t>
                  </a:r>
                  <a:endParaRPr lang="ja-JP" altLang="en-US" sz="2800" b="1" dirty="0">
                    <a:solidFill>
                      <a:schemeClr val="bg1"/>
                    </a:solidFill>
                    <a:latin typeface="01フロップデザイン"/>
                    <a:ea typeface="01フロップデザイン"/>
                    <a:cs typeface="01フロップデザイン"/>
                  </a:endParaRPr>
                </a:p>
              </p:txBody>
            </p:sp>
          </p:grpSp>
          <p:sp>
            <p:nvSpPr>
              <p:cNvPr id="33" name="円/楕円 32"/>
              <p:cNvSpPr/>
              <p:nvPr/>
            </p:nvSpPr>
            <p:spPr>
              <a:xfrm>
                <a:off x="-139218" y="228608"/>
                <a:ext cx="467999" cy="467999"/>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34" name="フレーム 33"/>
              <p:cNvSpPr/>
              <p:nvPr/>
            </p:nvSpPr>
            <p:spPr>
              <a:xfrm>
                <a:off x="-1946114" y="6292210"/>
                <a:ext cx="4148492" cy="858306"/>
              </a:xfrm>
              <a:prstGeom prst="frame">
                <a:avLst>
                  <a:gd name="adj1" fmla="val 5691"/>
                </a:avLst>
              </a:prstGeom>
              <a:solidFill>
                <a:srgbClr val="FFFF00"/>
              </a:solidFill>
              <a:ln>
                <a:solidFill>
                  <a:schemeClr val="accent6"/>
                </a:solidFill>
              </a:ln>
              <a:effectLst>
                <a:glow rad="101600">
                  <a:schemeClr val="accent6">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FFFF00"/>
                  </a:solidFill>
                </a:endParaRPr>
              </a:p>
            </p:txBody>
          </p:sp>
        </p:grpSp>
        <p:sp>
          <p:nvSpPr>
            <p:cNvPr id="36" name="テキスト ボックス 35"/>
            <p:cNvSpPr txBox="1"/>
            <p:nvPr/>
          </p:nvSpPr>
          <p:spPr>
            <a:xfrm>
              <a:off x="1339546" y="111831"/>
              <a:ext cx="1028146" cy="584776"/>
            </a:xfrm>
            <a:prstGeom prst="rect">
              <a:avLst/>
            </a:prstGeom>
            <a:noFill/>
          </p:spPr>
          <p:txBody>
            <a:bodyPr wrap="none" rtlCol="0">
              <a:spAutoFit/>
            </a:bodyPr>
            <a:lstStyle/>
            <a:p>
              <a:r>
                <a:rPr lang="en-US" altLang="ja-JP" sz="3200" b="1" i="1" dirty="0">
                  <a:solidFill>
                    <a:schemeClr val="bg1"/>
                  </a:solidFill>
                  <a:latin typeface="Spin Cycle"/>
                  <a:ea typeface="03スマートフォントUI"/>
                  <a:cs typeface="Spin Cycle"/>
                </a:rPr>
                <a:t>4</a:t>
              </a:r>
              <a:r>
                <a:rPr kumimoji="1" lang="en-US" altLang="ja-JP" sz="3200" b="1" i="1" dirty="0" smtClean="0">
                  <a:solidFill>
                    <a:schemeClr val="bg1"/>
                  </a:solidFill>
                  <a:latin typeface="Spin Cycle"/>
                  <a:ea typeface="03スマートフォントUI"/>
                  <a:cs typeface="Spin Cycle"/>
                </a:rPr>
                <a:t>/5</a:t>
              </a:r>
              <a:endParaRPr kumimoji="1" lang="ja-JP" altLang="en-US" sz="3200" b="1" i="1" dirty="0">
                <a:solidFill>
                  <a:schemeClr val="bg1"/>
                </a:solidFill>
                <a:latin typeface="Spin Cycle"/>
                <a:ea typeface="03スマートフォントUI"/>
                <a:cs typeface="Spin Cycle"/>
              </a:endParaRPr>
            </a:p>
          </p:txBody>
        </p:sp>
      </p:grpSp>
      <p:grpSp>
        <p:nvGrpSpPr>
          <p:cNvPr id="16" name="図形グループ 15"/>
          <p:cNvGrpSpPr/>
          <p:nvPr/>
        </p:nvGrpSpPr>
        <p:grpSpPr>
          <a:xfrm>
            <a:off x="3019306" y="-80589"/>
            <a:ext cx="4420645" cy="7200000"/>
            <a:chOff x="3019306" y="-80589"/>
            <a:chExt cx="4420645" cy="7200000"/>
          </a:xfrm>
        </p:grpSpPr>
        <p:grpSp>
          <p:nvGrpSpPr>
            <p:cNvPr id="10" name="図形グループ 9"/>
            <p:cNvGrpSpPr/>
            <p:nvPr/>
          </p:nvGrpSpPr>
          <p:grpSpPr>
            <a:xfrm>
              <a:off x="3019306" y="-80589"/>
              <a:ext cx="4420645" cy="7200000"/>
              <a:chOff x="3019306" y="-80589"/>
              <a:chExt cx="4420645" cy="7200000"/>
            </a:xfrm>
          </p:grpSpPr>
          <p:grpSp>
            <p:nvGrpSpPr>
              <p:cNvPr id="85" name="図形グループ 84"/>
              <p:cNvGrpSpPr/>
              <p:nvPr/>
            </p:nvGrpSpPr>
            <p:grpSpPr>
              <a:xfrm>
                <a:off x="3019306" y="-80589"/>
                <a:ext cx="4420645" cy="7200000"/>
                <a:chOff x="3019306" y="-80589"/>
                <a:chExt cx="4420645" cy="7200000"/>
              </a:xfrm>
            </p:grpSpPr>
            <p:grpSp>
              <p:nvGrpSpPr>
                <p:cNvPr id="69" name="図形グループ 68"/>
                <p:cNvGrpSpPr/>
                <p:nvPr/>
              </p:nvGrpSpPr>
              <p:grpSpPr>
                <a:xfrm>
                  <a:off x="3019306" y="-80589"/>
                  <a:ext cx="4420645" cy="7200000"/>
                  <a:chOff x="-2251099" y="394722"/>
                  <a:chExt cx="3934827" cy="5954135"/>
                </a:xfrm>
              </p:grpSpPr>
              <p:pic>
                <p:nvPicPr>
                  <p:cNvPr id="71" name="図 70"/>
                  <p:cNvPicPr>
                    <a:picLocks noChangeAspect="1"/>
                  </p:cNvPicPr>
                  <p:nvPr/>
                </p:nvPicPr>
                <p:blipFill rotWithShape="1">
                  <a:blip r:embed="rId2"/>
                  <a:srcRect l="23615" t="-906" r="23929"/>
                  <a:stretch/>
                </p:blipFill>
                <p:spPr>
                  <a:xfrm>
                    <a:off x="-2251099" y="394722"/>
                    <a:ext cx="3934827" cy="5954135"/>
                  </a:xfrm>
                  <a:prstGeom prst="rect">
                    <a:avLst/>
                  </a:prstGeom>
                </p:spPr>
              </p:pic>
              <p:cxnSp>
                <p:nvCxnSpPr>
                  <p:cNvPr id="72" name="直線コネクタ 71"/>
                  <p:cNvCxnSpPr/>
                  <p:nvPr/>
                </p:nvCxnSpPr>
                <p:spPr>
                  <a:xfrm>
                    <a:off x="-2251099" y="1083216"/>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cxnSp>
                <p:nvCxnSpPr>
                  <p:cNvPr id="73" name="直線コネクタ 72"/>
                  <p:cNvCxnSpPr/>
                  <p:nvPr/>
                </p:nvCxnSpPr>
                <p:spPr>
                  <a:xfrm>
                    <a:off x="-2251099" y="5681122"/>
                    <a:ext cx="3934827" cy="0"/>
                  </a:xfrm>
                  <a:prstGeom prst="line">
                    <a:avLst/>
                  </a:prstGeom>
                  <a:ln>
                    <a:solidFill>
                      <a:srgbClr val="000000"/>
                    </a:solidFill>
                  </a:ln>
                </p:spPr>
                <p:style>
                  <a:lnRef idx="3">
                    <a:schemeClr val="accent4"/>
                  </a:lnRef>
                  <a:fillRef idx="0">
                    <a:schemeClr val="accent4"/>
                  </a:fillRef>
                  <a:effectRef idx="2">
                    <a:schemeClr val="accent4"/>
                  </a:effectRef>
                  <a:fontRef idx="minor">
                    <a:schemeClr val="tx1"/>
                  </a:fontRef>
                </p:style>
              </p:cxnSp>
              <p:pic>
                <p:nvPicPr>
                  <p:cNvPr id="74" name="図 73"/>
                  <p:cNvPicPr>
                    <a:picLocks noChangeAspect="1"/>
                  </p:cNvPicPr>
                  <p:nvPr/>
                </p:nvPicPr>
                <p:blipFill rotWithShape="1">
                  <a:blip r:embed="rId3"/>
                  <a:srcRect t="9603" b="57795"/>
                  <a:stretch/>
                </p:blipFill>
                <p:spPr>
                  <a:xfrm>
                    <a:off x="-2251099" y="475007"/>
                    <a:ext cx="3934826" cy="608209"/>
                  </a:xfrm>
                  <a:prstGeom prst="rect">
                    <a:avLst/>
                  </a:prstGeom>
                </p:spPr>
              </p:pic>
              <p:pic>
                <p:nvPicPr>
                  <p:cNvPr id="75" name="図 74"/>
                  <p:cNvPicPr>
                    <a:picLocks noChangeAspect="1"/>
                  </p:cNvPicPr>
                  <p:nvPr/>
                </p:nvPicPr>
                <p:blipFill rotWithShape="1">
                  <a:blip r:embed="rId3"/>
                  <a:srcRect t="9603" b="57795"/>
                  <a:stretch/>
                </p:blipFill>
                <p:spPr>
                  <a:xfrm>
                    <a:off x="-2251099" y="5681122"/>
                    <a:ext cx="3934826" cy="608209"/>
                  </a:xfrm>
                  <a:prstGeom prst="rect">
                    <a:avLst/>
                  </a:prstGeom>
                </p:spPr>
              </p:pic>
              <p:sp>
                <p:nvSpPr>
                  <p:cNvPr id="76" name="正方形/長方形 75"/>
                  <p:cNvSpPr/>
                  <p:nvPr/>
                </p:nvSpPr>
                <p:spPr>
                  <a:xfrm>
                    <a:off x="-1587584" y="5760625"/>
                    <a:ext cx="2648908" cy="498892"/>
                  </a:xfrm>
                  <a:prstGeom prst="rect">
                    <a:avLst/>
                  </a:prstGeom>
                </p:spPr>
                <p:txBody>
                  <a:bodyPr wrap="none">
                    <a:spAutoFit/>
                  </a:bodyPr>
                  <a:lstStyle/>
                  <a:p>
                    <a:pPr algn="ctr"/>
                    <a:r>
                      <a:rPr lang="en-US" altLang="ja-JP" sz="3200" dirty="0">
                        <a:solidFill>
                          <a:srgbClr val="FFFFFF"/>
                        </a:solidFill>
                        <a:latin typeface="ＤＦＰ太丸ゴシック体"/>
                        <a:ea typeface="ＤＦＰ太丸ゴシック体"/>
                        <a:cs typeface="ＤＦＰ太丸ゴシック体"/>
                      </a:rPr>
                      <a:t>Touch here !!</a:t>
                    </a:r>
                    <a:endParaRPr lang="ja-JP" altLang="en-US" sz="3200" dirty="0">
                      <a:solidFill>
                        <a:srgbClr val="FFFFFF"/>
                      </a:solidFill>
                      <a:latin typeface="ＤＦＰ太丸ゴシック体"/>
                      <a:ea typeface="ＤＦＰ太丸ゴシック体"/>
                      <a:cs typeface="ＤＦＰ太丸ゴシック体"/>
                    </a:endParaRPr>
                  </a:p>
                </p:txBody>
              </p:sp>
              <p:sp>
                <p:nvSpPr>
                  <p:cNvPr id="79" name="雲 78"/>
                  <p:cNvSpPr/>
                  <p:nvPr/>
                </p:nvSpPr>
                <p:spPr>
                  <a:xfrm>
                    <a:off x="-2130997" y="2157235"/>
                    <a:ext cx="2521818" cy="1413442"/>
                  </a:xfrm>
                  <a:prstGeom prst="cloud">
                    <a:avLst/>
                  </a:prstGeom>
                  <a:solidFill>
                    <a:schemeClr val="accent6">
                      <a:lumMod val="40000"/>
                      <a:lumOff val="6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b="1" dirty="0">
                      <a:solidFill>
                        <a:srgbClr val="FF0000"/>
                      </a:solidFill>
                    </a:endParaRPr>
                  </a:p>
                </p:txBody>
              </p:sp>
              <p:sp>
                <p:nvSpPr>
                  <p:cNvPr id="80" name="テキスト ボックス 79"/>
                  <p:cNvSpPr txBox="1"/>
                  <p:nvPr/>
                </p:nvSpPr>
                <p:spPr>
                  <a:xfrm>
                    <a:off x="-1738159" y="2453057"/>
                    <a:ext cx="1969718" cy="687204"/>
                  </a:xfrm>
                  <a:prstGeom prst="rect">
                    <a:avLst/>
                  </a:prstGeom>
                  <a:noFill/>
                </p:spPr>
                <p:txBody>
                  <a:bodyPr wrap="none" rtlCol="0">
                    <a:spAutoFit/>
                  </a:bodyPr>
                  <a:lstStyle/>
                  <a:p>
                    <a:pPr algn="ctr"/>
                    <a:r>
                      <a:rPr lang="en-US" altLang="ja-JP" sz="2400" b="1" dirty="0" smtClean="0">
                        <a:solidFill>
                          <a:srgbClr val="000000"/>
                        </a:solidFill>
                        <a:latin typeface="01フロップデザイン"/>
                        <a:ea typeface="01フロップデザイン"/>
                        <a:cs typeface="01フロップデザイン"/>
                      </a:rPr>
                      <a:t>Launch</a:t>
                    </a:r>
                  </a:p>
                  <a:p>
                    <a:pPr algn="ctr"/>
                    <a:r>
                      <a:rPr lang="en-US" altLang="ja-JP" sz="2400" b="1" dirty="0" smtClean="0">
                        <a:solidFill>
                          <a:srgbClr val="000000"/>
                        </a:solidFill>
                        <a:latin typeface="01フロップデザイン"/>
                        <a:ea typeface="01フロップデザイン"/>
                        <a:cs typeface="01フロップデザイン"/>
                      </a:rPr>
                      <a:t>Golden ball !!</a:t>
                    </a:r>
                    <a:endParaRPr lang="ja-JP" altLang="en-US" sz="2400" b="1" dirty="0">
                      <a:solidFill>
                        <a:srgbClr val="000000"/>
                      </a:solidFill>
                      <a:latin typeface="01フロップデザイン"/>
                      <a:ea typeface="01フロップデザイン"/>
                      <a:cs typeface="01フロップデザイン"/>
                    </a:endParaRPr>
                  </a:p>
                </p:txBody>
              </p:sp>
              <p:sp>
                <p:nvSpPr>
                  <p:cNvPr id="81" name="テキスト ボックス 80"/>
                  <p:cNvSpPr txBox="1"/>
                  <p:nvPr/>
                </p:nvSpPr>
                <p:spPr>
                  <a:xfrm>
                    <a:off x="-1943549" y="4834712"/>
                    <a:ext cx="3354312" cy="432684"/>
                  </a:xfrm>
                  <a:prstGeom prst="rect">
                    <a:avLst/>
                  </a:prstGeom>
                  <a:solidFill>
                    <a:srgbClr val="008000">
                      <a:alpha val="60000"/>
                    </a:srgbClr>
                  </a:solidFill>
                </p:spPr>
                <p:txBody>
                  <a:bodyPr wrap="square" rtlCol="0">
                    <a:spAutoFit/>
                  </a:bodyPr>
                  <a:lstStyle/>
                  <a:p>
                    <a:pPr algn="ctr"/>
                    <a:r>
                      <a:rPr lang="en-US" altLang="ja-JP" sz="2800" b="1" dirty="0">
                        <a:solidFill>
                          <a:schemeClr val="bg1"/>
                        </a:solidFill>
                        <a:latin typeface="01フロップデザイン"/>
                        <a:ea typeface="01フロップデザイン"/>
                        <a:cs typeface="01フロップデザイン"/>
                      </a:rPr>
                      <a:t>Tap to continue</a:t>
                    </a:r>
                    <a:endParaRPr lang="ja-JP" altLang="en-US" sz="2800" b="1" dirty="0">
                      <a:solidFill>
                        <a:schemeClr val="bg1"/>
                      </a:solidFill>
                      <a:latin typeface="01フロップデザイン"/>
                      <a:ea typeface="01フロップデザイン"/>
                      <a:cs typeface="01フロップデザイン"/>
                    </a:endParaRPr>
                  </a:p>
                </p:txBody>
              </p:sp>
            </p:grpSp>
            <p:sp>
              <p:nvSpPr>
                <p:cNvPr id="82" name="円/楕円 81"/>
                <p:cNvSpPr/>
                <p:nvPr/>
              </p:nvSpPr>
              <p:spPr>
                <a:xfrm>
                  <a:off x="5625629" y="3759915"/>
                  <a:ext cx="1332000" cy="1260000"/>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84" name="円/楕円 83"/>
                <p:cNvSpPr/>
                <p:nvPr/>
              </p:nvSpPr>
              <p:spPr>
                <a:xfrm>
                  <a:off x="4943371" y="141550"/>
                  <a:ext cx="467999" cy="467999"/>
                </a:xfrm>
                <a:prstGeom prst="ellipse">
                  <a:avLst/>
                </a:prstGeom>
                <a:gradFill flip="none" rotWithShape="1">
                  <a:gsLst>
                    <a:gs pos="48000">
                      <a:schemeClr val="bg1">
                        <a:alpha val="22000"/>
                      </a:schemeClr>
                    </a:gs>
                    <a:gs pos="83000">
                      <a:schemeClr val="bg1">
                        <a:lumMod val="85000"/>
                        <a:alpha val="13000"/>
                      </a:schemeClr>
                    </a:gs>
                    <a:gs pos="100000">
                      <a:schemeClr val="bg1">
                        <a:alpha val="19000"/>
                      </a:schemeClr>
                    </a:gs>
                    <a:gs pos="0">
                      <a:schemeClr val="bg1">
                        <a:lumMod val="85000"/>
                        <a:alpha val="19000"/>
                      </a:schemeClr>
                    </a:gs>
                  </a:gsLst>
                  <a:path path="circle">
                    <a:fillToRect l="50000" t="50000" r="50000" b="50000"/>
                  </a:path>
                  <a:tileRect/>
                </a:gradFill>
                <a:effectLst>
                  <a:glow rad="190500">
                    <a:schemeClr val="bg1">
                      <a:lumMod val="75000"/>
                      <a:alpha val="40000"/>
                    </a:scheme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grpSp>
          <p:sp>
            <p:nvSpPr>
              <p:cNvPr id="30" name="フレーム 29"/>
              <p:cNvSpPr/>
              <p:nvPr/>
            </p:nvSpPr>
            <p:spPr>
              <a:xfrm>
                <a:off x="3180076" y="6233661"/>
                <a:ext cx="4148492" cy="858306"/>
              </a:xfrm>
              <a:prstGeom prst="frame">
                <a:avLst>
                  <a:gd name="adj1" fmla="val 5691"/>
                </a:avLst>
              </a:prstGeom>
              <a:solidFill>
                <a:srgbClr val="FFFF00"/>
              </a:solidFill>
              <a:ln>
                <a:solidFill>
                  <a:schemeClr val="accent6"/>
                </a:solidFill>
              </a:ln>
              <a:effectLst>
                <a:glow rad="101600">
                  <a:schemeClr val="accent6">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FFFF00"/>
                  </a:solidFill>
                </a:endParaRPr>
              </a:p>
            </p:txBody>
          </p:sp>
        </p:grpSp>
        <p:sp>
          <p:nvSpPr>
            <p:cNvPr id="37" name="テキスト ボックス 36"/>
            <p:cNvSpPr txBox="1"/>
            <p:nvPr/>
          </p:nvSpPr>
          <p:spPr>
            <a:xfrm>
              <a:off x="6426989" y="49684"/>
              <a:ext cx="1012961" cy="584776"/>
            </a:xfrm>
            <a:prstGeom prst="rect">
              <a:avLst/>
            </a:prstGeom>
            <a:noFill/>
          </p:spPr>
          <p:txBody>
            <a:bodyPr wrap="none" rtlCol="0">
              <a:spAutoFit/>
            </a:bodyPr>
            <a:lstStyle/>
            <a:p>
              <a:r>
                <a:rPr lang="en-US" altLang="ja-JP" sz="3200" b="1" i="1" dirty="0">
                  <a:solidFill>
                    <a:schemeClr val="bg1"/>
                  </a:solidFill>
                  <a:latin typeface="Spin Cycle"/>
                  <a:ea typeface="03スマートフォントUI"/>
                  <a:cs typeface="Spin Cycle"/>
                </a:rPr>
                <a:t>5</a:t>
              </a:r>
              <a:r>
                <a:rPr kumimoji="1" lang="en-US" altLang="ja-JP" sz="3200" b="1" i="1" dirty="0" smtClean="0">
                  <a:solidFill>
                    <a:schemeClr val="bg1"/>
                  </a:solidFill>
                  <a:latin typeface="Spin Cycle"/>
                  <a:ea typeface="03スマートフォントUI"/>
                  <a:cs typeface="Spin Cycle"/>
                </a:rPr>
                <a:t>/5</a:t>
              </a:r>
              <a:endParaRPr kumimoji="1" lang="ja-JP" altLang="en-US" sz="3200" b="1" i="1" dirty="0">
                <a:solidFill>
                  <a:schemeClr val="bg1"/>
                </a:solidFill>
                <a:latin typeface="Spin Cycle"/>
                <a:ea typeface="03スマートフォントUI"/>
                <a:cs typeface="Spin Cycle"/>
              </a:endParaRPr>
            </a:p>
          </p:txBody>
        </p:sp>
      </p:grpSp>
    </p:spTree>
    <p:extLst>
      <p:ext uri="{BB962C8B-B14F-4D97-AF65-F5344CB8AC3E}">
        <p14:creationId xmlns:p14="http://schemas.microsoft.com/office/powerpoint/2010/main" val="16101391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825563" y="5322849"/>
            <a:ext cx="5827236" cy="400110"/>
          </a:xfrm>
          <a:prstGeom prst="rect">
            <a:avLst/>
          </a:prstGeom>
          <a:noFill/>
        </p:spPr>
        <p:txBody>
          <a:bodyPr wrap="none" rtlCol="0">
            <a:spAutoFit/>
          </a:bodyPr>
          <a:lstStyle/>
          <a:p>
            <a:r>
              <a:rPr lang="ja-JP" altLang="en-US" sz="2000" dirty="0" smtClean="0">
                <a:latin typeface="01フロップデザイン"/>
                <a:ea typeface="01フロップデザイン"/>
                <a:cs typeface="01フロップデザイン"/>
              </a:rPr>
              <a:t>数字が書いてあるボール：同じ色のボール</a:t>
            </a:r>
            <a:r>
              <a:rPr lang="en-US" altLang="ja-JP" sz="2000" dirty="0" smtClean="0">
                <a:latin typeface="01フロップデザイン"/>
                <a:ea typeface="01フロップデザイン"/>
                <a:cs typeface="01フロップデザイン"/>
              </a:rPr>
              <a:t>×</a:t>
            </a:r>
            <a:r>
              <a:rPr lang="ja-JP" altLang="en-US" sz="2000" dirty="0" smtClean="0">
                <a:latin typeface="01フロップデザイン"/>
                <a:ea typeface="01フロップデザイン"/>
                <a:cs typeface="01フロップデザイン"/>
              </a:rPr>
              <a:t>数字</a:t>
            </a:r>
            <a:endParaRPr kumimoji="1" lang="ja-JP" altLang="en-US" sz="2000" dirty="0">
              <a:latin typeface="01フロップデザイン"/>
              <a:ea typeface="01フロップデザイン"/>
              <a:cs typeface="01フロップデザイン"/>
            </a:endParaRPr>
          </a:p>
        </p:txBody>
      </p:sp>
      <p:grpSp>
        <p:nvGrpSpPr>
          <p:cNvPr id="5" name="図形グループ 4"/>
          <p:cNvGrpSpPr/>
          <p:nvPr/>
        </p:nvGrpSpPr>
        <p:grpSpPr>
          <a:xfrm>
            <a:off x="894579" y="5982203"/>
            <a:ext cx="485484" cy="509909"/>
            <a:chOff x="7367790" y="904033"/>
            <a:chExt cx="1081759" cy="1136181"/>
          </a:xfrm>
        </p:grpSpPr>
        <p:sp>
          <p:nvSpPr>
            <p:cNvPr id="10" name="円/楕円 9"/>
            <p:cNvSpPr/>
            <p:nvPr/>
          </p:nvSpPr>
          <p:spPr>
            <a:xfrm>
              <a:off x="7367790" y="1036699"/>
              <a:ext cx="1081759" cy="1003515"/>
            </a:xfrm>
            <a:prstGeom prst="ellipse">
              <a:avLst/>
            </a:prstGeom>
            <a:gradFill flip="none" rotWithShape="1">
              <a:gsLst>
                <a:gs pos="70000">
                  <a:srgbClr val="3366FF"/>
                </a:gs>
                <a:gs pos="0">
                  <a:schemeClr val="tx2">
                    <a:lumMod val="20000"/>
                    <a:lumOff val="80000"/>
                  </a:schemeClr>
                </a:gs>
              </a:gsLst>
              <a:path path="circle">
                <a:fillToRect l="50000" t="50000" r="50000" b="50000"/>
              </a:path>
              <a:tileRect/>
            </a:gradFill>
            <a:effectLst>
              <a:glow rad="101600">
                <a:srgbClr val="3366FF">
                  <a:alpha val="40000"/>
                </a:srgb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11" name="テキスト ボックス 10"/>
            <p:cNvSpPr txBox="1"/>
            <p:nvPr/>
          </p:nvSpPr>
          <p:spPr>
            <a:xfrm>
              <a:off x="7481395" y="904033"/>
              <a:ext cx="404774" cy="523220"/>
            </a:xfrm>
            <a:prstGeom prst="rect">
              <a:avLst/>
            </a:prstGeom>
            <a:noFill/>
          </p:spPr>
          <p:txBody>
            <a:bodyPr wrap="none" rtlCol="0">
              <a:spAutoFit/>
              <a:scene3d>
                <a:camera prst="orthographicFront"/>
                <a:lightRig rig="threePt" dir="t"/>
              </a:scene3d>
              <a:sp3d extrusionH="57150">
                <a:bevelT w="82550" h="38100" prst="coolSlant"/>
              </a:sp3d>
            </a:bodyPr>
            <a:lstStyle/>
            <a:p>
              <a:r>
                <a:rPr lang="en-US" altLang="ja-JP" sz="2800" dirty="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rPr>
                <a:t>3</a:t>
              </a:r>
              <a:endParaRPr kumimoji="1" lang="ja-JP" altLang="en-US" sz="2800" dirty="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endParaRPr>
            </a:p>
          </p:txBody>
        </p:sp>
      </p:grpSp>
      <p:sp>
        <p:nvSpPr>
          <p:cNvPr id="6" name="テキスト ボックス 5"/>
          <p:cNvSpPr txBox="1"/>
          <p:nvPr/>
        </p:nvSpPr>
        <p:spPr>
          <a:xfrm>
            <a:off x="1428781" y="5912583"/>
            <a:ext cx="389850" cy="584776"/>
          </a:xfrm>
          <a:prstGeom prst="rect">
            <a:avLst/>
          </a:prstGeom>
          <a:noFill/>
        </p:spPr>
        <p:txBody>
          <a:bodyPr wrap="none" rtlCol="0">
            <a:spAutoFit/>
          </a:bodyPr>
          <a:lstStyle/>
          <a:p>
            <a:r>
              <a:rPr kumimoji="1" lang="ja-JP" altLang="en-US" sz="3200" dirty="0" smtClean="0">
                <a:solidFill>
                  <a:schemeClr val="bg1"/>
                </a:solidFill>
              </a:rPr>
              <a:t>：</a:t>
            </a:r>
            <a:endParaRPr kumimoji="1" lang="ja-JP" altLang="en-US" sz="3200" dirty="0">
              <a:solidFill>
                <a:schemeClr val="bg1"/>
              </a:solidFill>
            </a:endParaRPr>
          </a:p>
        </p:txBody>
      </p:sp>
      <p:sp>
        <p:nvSpPr>
          <p:cNvPr id="7" name="円/楕円 6"/>
          <p:cNvSpPr/>
          <p:nvPr/>
        </p:nvSpPr>
        <p:spPr>
          <a:xfrm>
            <a:off x="1826849" y="6050274"/>
            <a:ext cx="432000" cy="43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8" name="乗算記号 7"/>
          <p:cNvSpPr/>
          <p:nvPr/>
        </p:nvSpPr>
        <p:spPr>
          <a:xfrm>
            <a:off x="2380665" y="6058230"/>
            <a:ext cx="347164" cy="371745"/>
          </a:xfrm>
          <a:prstGeom prst="mathMultiply">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2642798" y="5868844"/>
            <a:ext cx="499107" cy="707886"/>
          </a:xfrm>
          <a:prstGeom prst="rect">
            <a:avLst/>
          </a:prstGeom>
          <a:noFill/>
        </p:spPr>
        <p:txBody>
          <a:bodyPr wrap="none" rtlCol="0">
            <a:spAutoFit/>
          </a:bodyPr>
          <a:lstStyle/>
          <a:p>
            <a:r>
              <a:rPr kumimoji="1" lang="en-US" altLang="ja-JP" sz="4000" dirty="0" smtClean="0">
                <a:solidFill>
                  <a:srgbClr val="FFFFFF"/>
                </a:solidFill>
                <a:latin typeface="Spin Cycle"/>
                <a:cs typeface="Spin Cycle"/>
              </a:rPr>
              <a:t>3</a:t>
            </a:r>
            <a:endParaRPr kumimoji="1" lang="ja-JP" altLang="en-US" sz="4000" dirty="0">
              <a:solidFill>
                <a:srgbClr val="FFFFFF"/>
              </a:solidFill>
              <a:latin typeface="Spin Cycle"/>
              <a:cs typeface="Spin Cycle"/>
            </a:endParaRPr>
          </a:p>
        </p:txBody>
      </p:sp>
      <p:sp>
        <p:nvSpPr>
          <p:cNvPr id="12" name="テキスト ボックス 11"/>
          <p:cNvSpPr txBox="1"/>
          <p:nvPr/>
        </p:nvSpPr>
        <p:spPr>
          <a:xfrm>
            <a:off x="-1659216" y="4382812"/>
            <a:ext cx="918959" cy="400110"/>
          </a:xfrm>
          <a:prstGeom prst="rect">
            <a:avLst/>
          </a:prstGeom>
          <a:noFill/>
        </p:spPr>
        <p:txBody>
          <a:bodyPr wrap="none" rtlCol="0">
            <a:spAutoFit/>
          </a:bodyPr>
          <a:lstStyle/>
          <a:p>
            <a:r>
              <a:rPr kumimoji="1" lang="en-US" altLang="ja-JP" sz="2000" dirty="0" smtClean="0">
                <a:ln>
                  <a:solidFill>
                    <a:srgbClr val="FFFFFF"/>
                  </a:solidFill>
                </a:ln>
                <a:effectLst/>
                <a:latin typeface="Spin Cycle OT"/>
                <a:cs typeface="Spin Cycle OT"/>
              </a:rPr>
              <a:t>bump</a:t>
            </a:r>
            <a:endParaRPr kumimoji="1" lang="ja-JP" altLang="en-US" sz="2000" dirty="0">
              <a:ln>
                <a:solidFill>
                  <a:srgbClr val="FFFFFF"/>
                </a:solidFill>
              </a:ln>
              <a:effectLst/>
              <a:latin typeface="Spin Cycle OT"/>
              <a:cs typeface="Spin Cycle OT"/>
            </a:endParaRPr>
          </a:p>
        </p:txBody>
      </p:sp>
      <p:sp>
        <p:nvSpPr>
          <p:cNvPr id="20" name="正方形/長方形 19"/>
          <p:cNvSpPr/>
          <p:nvPr/>
        </p:nvSpPr>
        <p:spPr>
          <a:xfrm>
            <a:off x="678669" y="275320"/>
            <a:ext cx="8029320" cy="2242707"/>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679990" y="631787"/>
            <a:ext cx="8027999" cy="388470"/>
          </a:xfrm>
          <a:prstGeom prst="rect">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2" name="正方形/長方形 21"/>
          <p:cNvSpPr/>
          <p:nvPr/>
        </p:nvSpPr>
        <p:spPr>
          <a:xfrm>
            <a:off x="679990" y="990375"/>
            <a:ext cx="8027999" cy="388470"/>
          </a:xfrm>
          <a:prstGeom prst="rect">
            <a:avLst/>
          </a:prstGeom>
          <a:solidFill>
            <a:schemeClr val="accent3">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678671" y="1378845"/>
            <a:ext cx="8027999" cy="388470"/>
          </a:xfrm>
          <a:prstGeom prst="rect">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678671" y="1737434"/>
            <a:ext cx="8027999" cy="388470"/>
          </a:xfrm>
          <a:prstGeom prst="rect">
            <a:avLst/>
          </a:prstGeom>
          <a:solidFill>
            <a:schemeClr val="accent2">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676612" y="2129557"/>
            <a:ext cx="8027999" cy="388470"/>
          </a:xfrm>
          <a:prstGeom prst="rect">
            <a:avLst/>
          </a:prstGeom>
          <a:solidFill>
            <a:srgbClr val="FFEEB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6" name="円/楕円 25"/>
          <p:cNvSpPr/>
          <p:nvPr/>
        </p:nvSpPr>
        <p:spPr>
          <a:xfrm>
            <a:off x="1050392" y="1795923"/>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27" name="円/楕円 26"/>
          <p:cNvSpPr/>
          <p:nvPr/>
        </p:nvSpPr>
        <p:spPr>
          <a:xfrm>
            <a:off x="1059221" y="1102354"/>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28" name="円/楕円 27"/>
          <p:cNvSpPr/>
          <p:nvPr/>
        </p:nvSpPr>
        <p:spPr>
          <a:xfrm>
            <a:off x="1058687" y="1448034"/>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29" name="円/楕円 28"/>
          <p:cNvSpPr/>
          <p:nvPr/>
        </p:nvSpPr>
        <p:spPr>
          <a:xfrm>
            <a:off x="1065693" y="2190326"/>
            <a:ext cx="252000" cy="252000"/>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30" name="円/楕円 29"/>
          <p:cNvSpPr/>
          <p:nvPr/>
        </p:nvSpPr>
        <p:spPr>
          <a:xfrm>
            <a:off x="1059221" y="714757"/>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31" name="円/楕円 30"/>
          <p:cNvSpPr/>
          <p:nvPr/>
        </p:nvSpPr>
        <p:spPr>
          <a:xfrm>
            <a:off x="5189457" y="317976"/>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32" name="円/楕円 31"/>
          <p:cNvSpPr/>
          <p:nvPr/>
        </p:nvSpPr>
        <p:spPr>
          <a:xfrm>
            <a:off x="3141905" y="324412"/>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33" name="円/楕円 32"/>
          <p:cNvSpPr/>
          <p:nvPr/>
        </p:nvSpPr>
        <p:spPr>
          <a:xfrm>
            <a:off x="4128023" y="317976"/>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34" name="円/楕円 33"/>
          <p:cNvSpPr/>
          <p:nvPr/>
        </p:nvSpPr>
        <p:spPr>
          <a:xfrm>
            <a:off x="2085015" y="326831"/>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35" name="テキスト ボックス 34"/>
          <p:cNvSpPr txBox="1"/>
          <p:nvPr/>
        </p:nvSpPr>
        <p:spPr>
          <a:xfrm rot="874646">
            <a:off x="1112122" y="223862"/>
            <a:ext cx="646331" cy="369332"/>
          </a:xfrm>
          <a:prstGeom prst="rect">
            <a:avLst/>
          </a:prstGeom>
          <a:noFill/>
        </p:spPr>
        <p:txBody>
          <a:bodyPr wrap="none" rtlCol="0">
            <a:spAutoFit/>
          </a:bodyPr>
          <a:lstStyle/>
          <a:p>
            <a:r>
              <a:rPr lang="ja-JP" altLang="en-US" dirty="0" smtClean="0"/>
              <a:t>相手</a:t>
            </a:r>
            <a:endParaRPr kumimoji="1" lang="ja-JP" altLang="en-US" dirty="0"/>
          </a:p>
        </p:txBody>
      </p:sp>
      <p:sp>
        <p:nvSpPr>
          <p:cNvPr id="36" name="テキスト ボックス 35"/>
          <p:cNvSpPr txBox="1"/>
          <p:nvPr/>
        </p:nvSpPr>
        <p:spPr>
          <a:xfrm rot="874646">
            <a:off x="603975" y="302100"/>
            <a:ext cx="646331" cy="369332"/>
          </a:xfrm>
          <a:prstGeom prst="rect">
            <a:avLst/>
          </a:prstGeom>
          <a:noFill/>
        </p:spPr>
        <p:txBody>
          <a:bodyPr wrap="none" rtlCol="0">
            <a:spAutoFit/>
          </a:bodyPr>
          <a:lstStyle/>
          <a:p>
            <a:r>
              <a:rPr lang="ja-JP" altLang="en-US" dirty="0" smtClean="0"/>
              <a:t>自分</a:t>
            </a:r>
            <a:endParaRPr kumimoji="1" lang="ja-JP" altLang="en-US" dirty="0"/>
          </a:p>
        </p:txBody>
      </p:sp>
      <p:cxnSp>
        <p:nvCxnSpPr>
          <p:cNvPr id="37" name="直線コネクタ 36"/>
          <p:cNvCxnSpPr/>
          <p:nvPr/>
        </p:nvCxnSpPr>
        <p:spPr>
          <a:xfrm>
            <a:off x="691552" y="281463"/>
            <a:ext cx="1068505" cy="378159"/>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円/楕円 37"/>
          <p:cNvSpPr/>
          <p:nvPr/>
        </p:nvSpPr>
        <p:spPr>
          <a:xfrm>
            <a:off x="8103305" y="333390"/>
            <a:ext cx="252000" cy="252000"/>
          </a:xfrm>
          <a:prstGeom prst="ellipse">
            <a:avLst/>
          </a:prstGeom>
          <a:gradFill flip="none" rotWithShape="1">
            <a:gsLst>
              <a:gs pos="71000">
                <a:schemeClr val="accent4">
                  <a:tint val="100000"/>
                  <a:shade val="100000"/>
                  <a:satMod val="130000"/>
                </a:schemeClr>
              </a:gs>
              <a:gs pos="0">
                <a:schemeClr val="accent4">
                  <a:tint val="50000"/>
                  <a:shade val="100000"/>
                  <a:satMod val="350000"/>
                </a:schemeClr>
              </a:gs>
            </a:gsLst>
            <a:path path="circle">
              <a:fillToRect l="50000" t="50000" r="50000" b="50000"/>
            </a:path>
            <a:tileRect/>
          </a:gradFill>
          <a:effectLst>
            <a:glow rad="1016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39" name="円/楕円 38"/>
          <p:cNvSpPr/>
          <p:nvPr/>
        </p:nvSpPr>
        <p:spPr>
          <a:xfrm>
            <a:off x="6109299" y="332917"/>
            <a:ext cx="252000" cy="252000"/>
          </a:xfrm>
          <a:prstGeom prst="ellipse">
            <a:avLst/>
          </a:prstGeom>
          <a:gradFill flip="none" rotWithShape="1">
            <a:gsLst>
              <a:gs pos="71000">
                <a:schemeClr val="accent5"/>
              </a:gs>
              <a:gs pos="0">
                <a:schemeClr val="accent5">
                  <a:lumMod val="60000"/>
                  <a:lumOff val="40000"/>
                </a:schemeClr>
              </a:gs>
            </a:gsLst>
            <a:path path="circle">
              <a:fillToRect l="50000" t="50000" r="50000" b="50000"/>
            </a:path>
            <a:tileRect/>
          </a:gradFill>
          <a:effectLst>
            <a:glow rad="101600">
              <a:schemeClr val="accent5">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cxnSp>
        <p:nvCxnSpPr>
          <p:cNvPr id="40" name="直線コネクタ 39"/>
          <p:cNvCxnSpPr/>
          <p:nvPr/>
        </p:nvCxnSpPr>
        <p:spPr>
          <a:xfrm>
            <a:off x="1707181" y="275319"/>
            <a:ext cx="0" cy="2242708"/>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直線コネクタ 40"/>
          <p:cNvCxnSpPr/>
          <p:nvPr/>
        </p:nvCxnSpPr>
        <p:spPr>
          <a:xfrm>
            <a:off x="2723181" y="275319"/>
            <a:ext cx="0" cy="2268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直線コネクタ 41"/>
          <p:cNvCxnSpPr/>
          <p:nvPr/>
        </p:nvCxnSpPr>
        <p:spPr>
          <a:xfrm>
            <a:off x="3739181" y="275319"/>
            <a:ext cx="0" cy="2268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直線コネクタ 42"/>
          <p:cNvCxnSpPr/>
          <p:nvPr/>
        </p:nvCxnSpPr>
        <p:spPr>
          <a:xfrm>
            <a:off x="4755181" y="281463"/>
            <a:ext cx="0" cy="2268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直線コネクタ 43"/>
          <p:cNvCxnSpPr/>
          <p:nvPr/>
        </p:nvCxnSpPr>
        <p:spPr>
          <a:xfrm>
            <a:off x="5771181" y="275319"/>
            <a:ext cx="0" cy="2268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5" name="直線コネクタ 44"/>
          <p:cNvCxnSpPr/>
          <p:nvPr/>
        </p:nvCxnSpPr>
        <p:spPr>
          <a:xfrm>
            <a:off x="6768588" y="266430"/>
            <a:ext cx="0" cy="2268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6" name="直線コネクタ 45"/>
          <p:cNvCxnSpPr/>
          <p:nvPr/>
        </p:nvCxnSpPr>
        <p:spPr>
          <a:xfrm>
            <a:off x="7784588" y="266430"/>
            <a:ext cx="0" cy="2268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sp>
        <p:nvSpPr>
          <p:cNvPr id="49" name="円/楕円 48"/>
          <p:cNvSpPr/>
          <p:nvPr/>
        </p:nvSpPr>
        <p:spPr>
          <a:xfrm>
            <a:off x="7157539" y="332917"/>
            <a:ext cx="252000" cy="252000"/>
          </a:xfrm>
          <a:prstGeom prst="ellipse">
            <a:avLst/>
          </a:prstGeom>
          <a:gradFill flip="none" rotWithShape="1">
            <a:gsLst>
              <a:gs pos="71000">
                <a:schemeClr val="accent6">
                  <a:lumMod val="50000"/>
                </a:schemeClr>
              </a:gs>
              <a:gs pos="0">
                <a:schemeClr val="accent6">
                  <a:lumMod val="20000"/>
                  <a:lumOff val="80000"/>
                </a:schemeClr>
              </a:gs>
            </a:gsLst>
            <a:path path="circle">
              <a:fillToRect l="50000" t="50000" r="50000" b="50000"/>
            </a:path>
            <a:tileRect/>
          </a:gradFill>
          <a:effectLst>
            <a:glow rad="101600">
              <a:schemeClr val="accent6">
                <a:lumMod val="50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grpSp>
        <p:nvGrpSpPr>
          <p:cNvPr id="55" name="図形グループ 54"/>
          <p:cNvGrpSpPr/>
          <p:nvPr/>
        </p:nvGrpSpPr>
        <p:grpSpPr>
          <a:xfrm>
            <a:off x="603975" y="2833147"/>
            <a:ext cx="8104014" cy="2325601"/>
            <a:chOff x="603975" y="223862"/>
            <a:chExt cx="8104014" cy="2325601"/>
          </a:xfrm>
        </p:grpSpPr>
        <p:sp>
          <p:nvSpPr>
            <p:cNvPr id="56" name="正方形/長方形 55"/>
            <p:cNvSpPr/>
            <p:nvPr/>
          </p:nvSpPr>
          <p:spPr>
            <a:xfrm>
              <a:off x="678669" y="275320"/>
              <a:ext cx="8029320" cy="2242707"/>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679990" y="631787"/>
              <a:ext cx="8027999" cy="388470"/>
            </a:xfrm>
            <a:prstGeom prst="rect">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8" name="正方形/長方形 57"/>
            <p:cNvSpPr/>
            <p:nvPr/>
          </p:nvSpPr>
          <p:spPr>
            <a:xfrm>
              <a:off x="679990" y="990375"/>
              <a:ext cx="8027999" cy="388470"/>
            </a:xfrm>
            <a:prstGeom prst="rect">
              <a:avLst/>
            </a:prstGeom>
            <a:solidFill>
              <a:schemeClr val="accent3">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9" name="正方形/長方形 58"/>
            <p:cNvSpPr/>
            <p:nvPr/>
          </p:nvSpPr>
          <p:spPr>
            <a:xfrm>
              <a:off x="678671" y="1378845"/>
              <a:ext cx="8027999" cy="388470"/>
            </a:xfrm>
            <a:prstGeom prst="rect">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0" name="正方形/長方形 59"/>
            <p:cNvSpPr/>
            <p:nvPr/>
          </p:nvSpPr>
          <p:spPr>
            <a:xfrm>
              <a:off x="678671" y="1737434"/>
              <a:ext cx="8027999" cy="388470"/>
            </a:xfrm>
            <a:prstGeom prst="rect">
              <a:avLst/>
            </a:prstGeom>
            <a:solidFill>
              <a:schemeClr val="accent2">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1" name="正方形/長方形 60"/>
            <p:cNvSpPr/>
            <p:nvPr/>
          </p:nvSpPr>
          <p:spPr>
            <a:xfrm>
              <a:off x="676612" y="2129557"/>
              <a:ext cx="8027999" cy="388470"/>
            </a:xfrm>
            <a:prstGeom prst="rect">
              <a:avLst/>
            </a:prstGeom>
            <a:solidFill>
              <a:srgbClr val="FFEEB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2" name="円/楕円 61"/>
            <p:cNvSpPr/>
            <p:nvPr/>
          </p:nvSpPr>
          <p:spPr>
            <a:xfrm>
              <a:off x="1050392" y="1795923"/>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63" name="円/楕円 62"/>
            <p:cNvSpPr/>
            <p:nvPr/>
          </p:nvSpPr>
          <p:spPr>
            <a:xfrm>
              <a:off x="1059221" y="1102354"/>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64" name="円/楕円 63"/>
            <p:cNvSpPr/>
            <p:nvPr/>
          </p:nvSpPr>
          <p:spPr>
            <a:xfrm>
              <a:off x="1058687" y="1448034"/>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65" name="円/楕円 64"/>
            <p:cNvSpPr/>
            <p:nvPr/>
          </p:nvSpPr>
          <p:spPr>
            <a:xfrm>
              <a:off x="1065693" y="2190326"/>
              <a:ext cx="252000" cy="252000"/>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66" name="円/楕円 65"/>
            <p:cNvSpPr/>
            <p:nvPr/>
          </p:nvSpPr>
          <p:spPr>
            <a:xfrm>
              <a:off x="1059221" y="714757"/>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67" name="円/楕円 66"/>
            <p:cNvSpPr/>
            <p:nvPr/>
          </p:nvSpPr>
          <p:spPr>
            <a:xfrm>
              <a:off x="5189457" y="317976"/>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68" name="円/楕円 67"/>
            <p:cNvSpPr/>
            <p:nvPr/>
          </p:nvSpPr>
          <p:spPr>
            <a:xfrm>
              <a:off x="3141905" y="324412"/>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69" name="円/楕円 68"/>
            <p:cNvSpPr/>
            <p:nvPr/>
          </p:nvSpPr>
          <p:spPr>
            <a:xfrm>
              <a:off x="4128023" y="317976"/>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70" name="円/楕円 69"/>
            <p:cNvSpPr/>
            <p:nvPr/>
          </p:nvSpPr>
          <p:spPr>
            <a:xfrm>
              <a:off x="2085015" y="326831"/>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71" name="テキスト ボックス 70"/>
            <p:cNvSpPr txBox="1"/>
            <p:nvPr/>
          </p:nvSpPr>
          <p:spPr>
            <a:xfrm rot="874646">
              <a:off x="1112122" y="223862"/>
              <a:ext cx="646331" cy="369332"/>
            </a:xfrm>
            <a:prstGeom prst="rect">
              <a:avLst/>
            </a:prstGeom>
            <a:noFill/>
          </p:spPr>
          <p:txBody>
            <a:bodyPr wrap="none" rtlCol="0">
              <a:spAutoFit/>
            </a:bodyPr>
            <a:lstStyle/>
            <a:p>
              <a:r>
                <a:rPr lang="ja-JP" altLang="en-US" dirty="0" smtClean="0"/>
                <a:t>相手</a:t>
              </a:r>
              <a:endParaRPr kumimoji="1" lang="ja-JP" altLang="en-US" dirty="0"/>
            </a:p>
          </p:txBody>
        </p:sp>
        <p:sp>
          <p:nvSpPr>
            <p:cNvPr id="72" name="テキスト ボックス 71"/>
            <p:cNvSpPr txBox="1"/>
            <p:nvPr/>
          </p:nvSpPr>
          <p:spPr>
            <a:xfrm rot="874646">
              <a:off x="603975" y="302100"/>
              <a:ext cx="646331" cy="369332"/>
            </a:xfrm>
            <a:prstGeom prst="rect">
              <a:avLst/>
            </a:prstGeom>
            <a:noFill/>
          </p:spPr>
          <p:txBody>
            <a:bodyPr wrap="none" rtlCol="0">
              <a:spAutoFit/>
            </a:bodyPr>
            <a:lstStyle/>
            <a:p>
              <a:r>
                <a:rPr lang="ja-JP" altLang="en-US" dirty="0" smtClean="0"/>
                <a:t>自分</a:t>
              </a:r>
              <a:endParaRPr kumimoji="1" lang="ja-JP" altLang="en-US" dirty="0"/>
            </a:p>
          </p:txBody>
        </p:sp>
        <p:cxnSp>
          <p:nvCxnSpPr>
            <p:cNvPr id="73" name="直線コネクタ 72"/>
            <p:cNvCxnSpPr/>
            <p:nvPr/>
          </p:nvCxnSpPr>
          <p:spPr>
            <a:xfrm>
              <a:off x="691552" y="281463"/>
              <a:ext cx="1068505" cy="378159"/>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74" name="円/楕円 73"/>
            <p:cNvSpPr/>
            <p:nvPr/>
          </p:nvSpPr>
          <p:spPr>
            <a:xfrm>
              <a:off x="8103305" y="333390"/>
              <a:ext cx="252000" cy="252000"/>
            </a:xfrm>
            <a:prstGeom prst="ellipse">
              <a:avLst/>
            </a:prstGeom>
            <a:gradFill flip="none" rotWithShape="1">
              <a:gsLst>
                <a:gs pos="71000">
                  <a:schemeClr val="accent4">
                    <a:tint val="100000"/>
                    <a:shade val="100000"/>
                    <a:satMod val="130000"/>
                  </a:schemeClr>
                </a:gs>
                <a:gs pos="0">
                  <a:schemeClr val="accent4">
                    <a:tint val="50000"/>
                    <a:shade val="100000"/>
                    <a:satMod val="350000"/>
                  </a:schemeClr>
                </a:gs>
              </a:gsLst>
              <a:path path="circle">
                <a:fillToRect l="50000" t="50000" r="50000" b="50000"/>
              </a:path>
              <a:tileRect/>
            </a:gradFill>
            <a:effectLst>
              <a:glow rad="1016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75" name="円/楕円 74"/>
            <p:cNvSpPr/>
            <p:nvPr/>
          </p:nvSpPr>
          <p:spPr>
            <a:xfrm>
              <a:off x="6109299" y="332917"/>
              <a:ext cx="252000" cy="252000"/>
            </a:xfrm>
            <a:prstGeom prst="ellipse">
              <a:avLst/>
            </a:prstGeom>
            <a:gradFill flip="none" rotWithShape="1">
              <a:gsLst>
                <a:gs pos="71000">
                  <a:schemeClr val="accent5"/>
                </a:gs>
                <a:gs pos="0">
                  <a:schemeClr val="accent5">
                    <a:lumMod val="60000"/>
                    <a:lumOff val="40000"/>
                  </a:schemeClr>
                </a:gs>
              </a:gsLst>
              <a:path path="circle">
                <a:fillToRect l="50000" t="50000" r="50000" b="50000"/>
              </a:path>
              <a:tileRect/>
            </a:gradFill>
            <a:effectLst>
              <a:glow rad="101600">
                <a:schemeClr val="accent5">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cxnSp>
          <p:nvCxnSpPr>
            <p:cNvPr id="76" name="直線コネクタ 75"/>
            <p:cNvCxnSpPr/>
            <p:nvPr/>
          </p:nvCxnSpPr>
          <p:spPr>
            <a:xfrm>
              <a:off x="1707181" y="275319"/>
              <a:ext cx="0" cy="2242708"/>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直線コネクタ 76"/>
            <p:cNvCxnSpPr/>
            <p:nvPr/>
          </p:nvCxnSpPr>
          <p:spPr>
            <a:xfrm>
              <a:off x="2723181" y="275319"/>
              <a:ext cx="0" cy="2268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8" name="直線コネクタ 77"/>
            <p:cNvCxnSpPr/>
            <p:nvPr/>
          </p:nvCxnSpPr>
          <p:spPr>
            <a:xfrm>
              <a:off x="3739181" y="275319"/>
              <a:ext cx="0" cy="2268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9" name="直線コネクタ 78"/>
            <p:cNvCxnSpPr/>
            <p:nvPr/>
          </p:nvCxnSpPr>
          <p:spPr>
            <a:xfrm>
              <a:off x="4755181" y="281463"/>
              <a:ext cx="0" cy="2268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0" name="直線コネクタ 79"/>
            <p:cNvCxnSpPr/>
            <p:nvPr/>
          </p:nvCxnSpPr>
          <p:spPr>
            <a:xfrm>
              <a:off x="5771181" y="275319"/>
              <a:ext cx="0" cy="2268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1" name="直線コネクタ 80"/>
            <p:cNvCxnSpPr/>
            <p:nvPr/>
          </p:nvCxnSpPr>
          <p:spPr>
            <a:xfrm>
              <a:off x="6768588" y="266430"/>
              <a:ext cx="0" cy="2268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2" name="直線コネクタ 81"/>
            <p:cNvCxnSpPr/>
            <p:nvPr/>
          </p:nvCxnSpPr>
          <p:spPr>
            <a:xfrm>
              <a:off x="7784588" y="266430"/>
              <a:ext cx="0" cy="226800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sp>
          <p:nvSpPr>
            <p:cNvPr id="83" name="円/楕円 82"/>
            <p:cNvSpPr/>
            <p:nvPr/>
          </p:nvSpPr>
          <p:spPr>
            <a:xfrm>
              <a:off x="6149860" y="1040744"/>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84" name="加算記号 83"/>
            <p:cNvSpPr/>
            <p:nvPr/>
          </p:nvSpPr>
          <p:spPr>
            <a:xfrm>
              <a:off x="5853452" y="1073536"/>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5" name="円/楕円 84"/>
            <p:cNvSpPr/>
            <p:nvPr/>
          </p:nvSpPr>
          <p:spPr>
            <a:xfrm>
              <a:off x="7157539" y="332917"/>
              <a:ext cx="252000" cy="252000"/>
            </a:xfrm>
            <a:prstGeom prst="ellipse">
              <a:avLst/>
            </a:prstGeom>
            <a:gradFill flip="none" rotWithShape="1">
              <a:gsLst>
                <a:gs pos="71000">
                  <a:schemeClr val="accent6">
                    <a:lumMod val="50000"/>
                  </a:schemeClr>
                </a:gs>
                <a:gs pos="0">
                  <a:schemeClr val="accent6">
                    <a:lumMod val="20000"/>
                    <a:lumOff val="80000"/>
                  </a:schemeClr>
                </a:gs>
              </a:gsLst>
              <a:path path="circle">
                <a:fillToRect l="50000" t="50000" r="50000" b="50000"/>
              </a:path>
              <a:tileRect/>
            </a:gradFill>
            <a:effectLst>
              <a:glow rad="101600">
                <a:schemeClr val="accent6">
                  <a:lumMod val="50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86" name="円/楕円 85"/>
            <p:cNvSpPr/>
            <p:nvPr/>
          </p:nvSpPr>
          <p:spPr>
            <a:xfrm>
              <a:off x="7173104" y="1412189"/>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87" name="加算記号 86"/>
            <p:cNvSpPr/>
            <p:nvPr/>
          </p:nvSpPr>
          <p:spPr>
            <a:xfrm>
              <a:off x="6876696" y="1444981"/>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8" name="円/楕円 87"/>
            <p:cNvSpPr/>
            <p:nvPr/>
          </p:nvSpPr>
          <p:spPr>
            <a:xfrm>
              <a:off x="8130099" y="1790258"/>
              <a:ext cx="252000" cy="25200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89" name="加算記号 88"/>
            <p:cNvSpPr/>
            <p:nvPr/>
          </p:nvSpPr>
          <p:spPr>
            <a:xfrm>
              <a:off x="7833691" y="1823050"/>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0" name="円/楕円 89"/>
            <p:cNvSpPr/>
            <p:nvPr/>
          </p:nvSpPr>
          <p:spPr>
            <a:xfrm>
              <a:off x="6149860" y="670653"/>
              <a:ext cx="252000" cy="252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grpSp>
      <p:sp>
        <p:nvSpPr>
          <p:cNvPr id="91" name="円/楕円 90"/>
          <p:cNvSpPr/>
          <p:nvPr/>
        </p:nvSpPr>
        <p:spPr>
          <a:xfrm>
            <a:off x="7173104" y="3277872"/>
            <a:ext cx="252000" cy="252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92" name="加算記号 91"/>
          <p:cNvSpPr/>
          <p:nvPr/>
        </p:nvSpPr>
        <p:spPr>
          <a:xfrm>
            <a:off x="6916255" y="3310664"/>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3" name="加算記号 92"/>
          <p:cNvSpPr/>
          <p:nvPr/>
        </p:nvSpPr>
        <p:spPr>
          <a:xfrm>
            <a:off x="7869642" y="3310664"/>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4" name="加算記号 93"/>
          <p:cNvSpPr/>
          <p:nvPr/>
        </p:nvSpPr>
        <p:spPr>
          <a:xfrm>
            <a:off x="5864181" y="3310664"/>
            <a:ext cx="229509" cy="219208"/>
          </a:xfrm>
          <a:prstGeom prst="mathPlus">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5" name="円/楕円 94"/>
          <p:cNvSpPr/>
          <p:nvPr/>
        </p:nvSpPr>
        <p:spPr>
          <a:xfrm>
            <a:off x="8103305" y="3279938"/>
            <a:ext cx="252000" cy="252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2421829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図形グループ 23"/>
          <p:cNvGrpSpPr/>
          <p:nvPr/>
        </p:nvGrpSpPr>
        <p:grpSpPr>
          <a:xfrm>
            <a:off x="1168030" y="1715203"/>
            <a:ext cx="2896710" cy="965570"/>
            <a:chOff x="1168030" y="1715203"/>
            <a:chExt cx="2896710" cy="965570"/>
          </a:xfrm>
        </p:grpSpPr>
        <p:sp>
          <p:nvSpPr>
            <p:cNvPr id="2" name="円/楕円 1"/>
            <p:cNvSpPr/>
            <p:nvPr/>
          </p:nvSpPr>
          <p:spPr>
            <a:xfrm>
              <a:off x="1168030" y="1715203"/>
              <a:ext cx="965570" cy="96557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3" name="円/楕円 2"/>
            <p:cNvSpPr/>
            <p:nvPr/>
          </p:nvSpPr>
          <p:spPr>
            <a:xfrm>
              <a:off x="3099170" y="1715203"/>
              <a:ext cx="965570" cy="96557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4" name="円/楕円 3"/>
            <p:cNvSpPr/>
            <p:nvPr/>
          </p:nvSpPr>
          <p:spPr>
            <a:xfrm>
              <a:off x="2133600" y="1715203"/>
              <a:ext cx="965570" cy="96557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grpSp>
      <p:grpSp>
        <p:nvGrpSpPr>
          <p:cNvPr id="25" name="図形グループ 24"/>
          <p:cNvGrpSpPr/>
          <p:nvPr/>
        </p:nvGrpSpPr>
        <p:grpSpPr>
          <a:xfrm>
            <a:off x="1168030" y="3005172"/>
            <a:ext cx="2896710" cy="965570"/>
            <a:chOff x="1168030" y="3005172"/>
            <a:chExt cx="2896710" cy="965570"/>
          </a:xfrm>
        </p:grpSpPr>
        <p:sp>
          <p:nvSpPr>
            <p:cNvPr id="5" name="円/楕円 4"/>
            <p:cNvSpPr/>
            <p:nvPr/>
          </p:nvSpPr>
          <p:spPr>
            <a:xfrm>
              <a:off x="1168030" y="3005172"/>
              <a:ext cx="965570" cy="965570"/>
            </a:xfrm>
            <a:prstGeom prst="ellipse">
              <a:avLst/>
            </a:prstGeom>
            <a:solidFill>
              <a:schemeClr val="tx2">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6" name="円/楕円 5"/>
            <p:cNvSpPr/>
            <p:nvPr/>
          </p:nvSpPr>
          <p:spPr>
            <a:xfrm>
              <a:off x="3099170" y="3005172"/>
              <a:ext cx="965570" cy="965570"/>
            </a:xfrm>
            <a:prstGeom prst="ellipse">
              <a:avLst/>
            </a:prstGeom>
            <a:solidFill>
              <a:schemeClr val="tx2">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7" name="円/楕円 6"/>
            <p:cNvSpPr/>
            <p:nvPr/>
          </p:nvSpPr>
          <p:spPr>
            <a:xfrm>
              <a:off x="2133600" y="3005172"/>
              <a:ext cx="965570" cy="965570"/>
            </a:xfrm>
            <a:prstGeom prst="ellipse">
              <a:avLst/>
            </a:prstGeom>
            <a:solidFill>
              <a:schemeClr val="tx2">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grpSp>
      <p:grpSp>
        <p:nvGrpSpPr>
          <p:cNvPr id="26" name="図形グループ 25"/>
          <p:cNvGrpSpPr/>
          <p:nvPr/>
        </p:nvGrpSpPr>
        <p:grpSpPr>
          <a:xfrm>
            <a:off x="1168030" y="4436231"/>
            <a:ext cx="2896710" cy="965570"/>
            <a:chOff x="1168030" y="4436231"/>
            <a:chExt cx="2896710" cy="965570"/>
          </a:xfrm>
        </p:grpSpPr>
        <p:sp>
          <p:nvSpPr>
            <p:cNvPr id="8" name="円/楕円 7"/>
            <p:cNvSpPr/>
            <p:nvPr/>
          </p:nvSpPr>
          <p:spPr>
            <a:xfrm>
              <a:off x="1168030" y="4436231"/>
              <a:ext cx="965570" cy="96557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0" name="円/楕円 9"/>
            <p:cNvSpPr/>
            <p:nvPr/>
          </p:nvSpPr>
          <p:spPr>
            <a:xfrm>
              <a:off x="2133600" y="4436231"/>
              <a:ext cx="965570" cy="96557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5" name="円/楕円 14"/>
            <p:cNvSpPr/>
            <p:nvPr/>
          </p:nvSpPr>
          <p:spPr>
            <a:xfrm>
              <a:off x="3099170" y="4436231"/>
              <a:ext cx="965570" cy="965570"/>
            </a:xfrm>
            <a:prstGeom prst="ellipse">
              <a:avLst/>
            </a:prstGeom>
            <a:solidFill>
              <a:schemeClr val="tx2">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grpSp>
      <p:grpSp>
        <p:nvGrpSpPr>
          <p:cNvPr id="27" name="図形グループ 26"/>
          <p:cNvGrpSpPr/>
          <p:nvPr/>
        </p:nvGrpSpPr>
        <p:grpSpPr>
          <a:xfrm>
            <a:off x="1168030" y="5665733"/>
            <a:ext cx="2896710" cy="965570"/>
            <a:chOff x="1168030" y="5665733"/>
            <a:chExt cx="2896710" cy="965570"/>
          </a:xfrm>
        </p:grpSpPr>
        <p:sp>
          <p:nvSpPr>
            <p:cNvPr id="11" name="円/楕円 10"/>
            <p:cNvSpPr/>
            <p:nvPr/>
          </p:nvSpPr>
          <p:spPr>
            <a:xfrm>
              <a:off x="1168030" y="5665733"/>
              <a:ext cx="965570" cy="96557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8" name="円/楕円 17"/>
            <p:cNvSpPr/>
            <p:nvPr/>
          </p:nvSpPr>
          <p:spPr>
            <a:xfrm>
              <a:off x="3099170" y="5665733"/>
              <a:ext cx="965570" cy="965570"/>
            </a:xfrm>
            <a:prstGeom prst="ellipse">
              <a:avLst/>
            </a:prstGeom>
            <a:solidFill>
              <a:schemeClr val="tx2">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19" name="円/楕円 18"/>
            <p:cNvSpPr/>
            <p:nvPr/>
          </p:nvSpPr>
          <p:spPr>
            <a:xfrm>
              <a:off x="2133600" y="5665733"/>
              <a:ext cx="965570" cy="965570"/>
            </a:xfrm>
            <a:prstGeom prst="ellipse">
              <a:avLst/>
            </a:prstGeom>
            <a:solidFill>
              <a:schemeClr val="tx2">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grpSp>
      <p:sp>
        <p:nvSpPr>
          <p:cNvPr id="28" name="テキスト ボックス 27"/>
          <p:cNvSpPr txBox="1"/>
          <p:nvPr/>
        </p:nvSpPr>
        <p:spPr>
          <a:xfrm>
            <a:off x="6144390" y="791342"/>
            <a:ext cx="1107996" cy="461665"/>
          </a:xfrm>
          <a:prstGeom prst="rect">
            <a:avLst/>
          </a:prstGeom>
          <a:noFill/>
        </p:spPr>
        <p:txBody>
          <a:bodyPr wrap="none" rtlCol="0">
            <a:spAutoFit/>
          </a:bodyPr>
          <a:lstStyle/>
          <a:p>
            <a:r>
              <a:rPr lang="ja-JP" altLang="en-US" sz="2400" dirty="0" smtClean="0">
                <a:latin typeface="Spin Cycle OT"/>
                <a:ea typeface="01フロップデザイン"/>
                <a:cs typeface="Spin Cycle OT"/>
              </a:rPr>
              <a:t>あなた</a:t>
            </a:r>
            <a:endParaRPr kumimoji="1" lang="ja-JP" altLang="en-US" sz="2400" dirty="0">
              <a:latin typeface="Spin Cycle OT"/>
              <a:ea typeface="01フロップデザイン"/>
              <a:cs typeface="Spin Cycle OT"/>
            </a:endParaRPr>
          </a:p>
        </p:txBody>
      </p:sp>
      <p:sp>
        <p:nvSpPr>
          <p:cNvPr id="29" name="テキスト ボックス 28"/>
          <p:cNvSpPr txBox="1"/>
          <p:nvPr/>
        </p:nvSpPr>
        <p:spPr>
          <a:xfrm>
            <a:off x="6279844" y="1484370"/>
            <a:ext cx="800219" cy="461665"/>
          </a:xfrm>
          <a:prstGeom prst="rect">
            <a:avLst/>
          </a:prstGeom>
          <a:noFill/>
        </p:spPr>
        <p:txBody>
          <a:bodyPr wrap="none" rtlCol="0">
            <a:spAutoFit/>
          </a:bodyPr>
          <a:lstStyle/>
          <a:p>
            <a:r>
              <a:rPr kumimoji="1" lang="ja-JP" altLang="en-US" sz="2400" dirty="0" smtClean="0">
                <a:latin typeface="Spin Cycle"/>
                <a:ea typeface="01フロップデザイン"/>
                <a:cs typeface="Spin Cycle"/>
              </a:rPr>
              <a:t>相手</a:t>
            </a:r>
            <a:endParaRPr kumimoji="1" lang="ja-JP" altLang="en-US" sz="2400" dirty="0">
              <a:latin typeface="Spin Cycle"/>
              <a:ea typeface="01フロップデザイン"/>
              <a:cs typeface="Spin Cycle"/>
            </a:endParaRPr>
          </a:p>
        </p:txBody>
      </p:sp>
      <p:sp>
        <p:nvSpPr>
          <p:cNvPr id="30" name="テキスト ボックス 29"/>
          <p:cNvSpPr txBox="1"/>
          <p:nvPr/>
        </p:nvSpPr>
        <p:spPr>
          <a:xfrm>
            <a:off x="6238805" y="3432953"/>
            <a:ext cx="747589" cy="461665"/>
          </a:xfrm>
          <a:prstGeom prst="rect">
            <a:avLst/>
          </a:prstGeom>
          <a:noFill/>
        </p:spPr>
        <p:txBody>
          <a:bodyPr wrap="none" rtlCol="0">
            <a:spAutoFit/>
          </a:bodyPr>
          <a:lstStyle/>
          <a:p>
            <a:r>
              <a:rPr kumimoji="1" lang="en-US" altLang="ja-JP" sz="2400" dirty="0" smtClean="0">
                <a:latin typeface="01フロップデザイン"/>
                <a:ea typeface="01フロップデザイン"/>
                <a:cs typeface="01フロップデザイン"/>
              </a:rPr>
              <a:t>You</a:t>
            </a:r>
            <a:endParaRPr kumimoji="1" lang="ja-JP" altLang="en-US" sz="2400" dirty="0">
              <a:latin typeface="01フロップデザイン"/>
              <a:ea typeface="01フロップデザイン"/>
              <a:cs typeface="01フロップデザイン"/>
            </a:endParaRPr>
          </a:p>
        </p:txBody>
      </p:sp>
      <p:sp>
        <p:nvSpPr>
          <p:cNvPr id="31" name="テキスト ボックス 30"/>
          <p:cNvSpPr txBox="1"/>
          <p:nvPr/>
        </p:nvSpPr>
        <p:spPr>
          <a:xfrm>
            <a:off x="6415536" y="3970742"/>
            <a:ext cx="917482" cy="461665"/>
          </a:xfrm>
          <a:prstGeom prst="rect">
            <a:avLst/>
          </a:prstGeom>
          <a:noFill/>
        </p:spPr>
        <p:txBody>
          <a:bodyPr wrap="none" rtlCol="0">
            <a:spAutoFit/>
          </a:bodyPr>
          <a:lstStyle/>
          <a:p>
            <a:r>
              <a:rPr kumimoji="1" lang="en-US" altLang="ja-JP" sz="2400" dirty="0" smtClean="0">
                <a:latin typeface="01フロップデザイン"/>
                <a:ea typeface="01フロップデザイン"/>
                <a:cs typeface="01フロップデザイン"/>
              </a:rPr>
              <a:t>Rival</a:t>
            </a:r>
            <a:endParaRPr kumimoji="1" lang="ja-JP" altLang="en-US" sz="2400" dirty="0">
              <a:latin typeface="01フロップデザイン"/>
              <a:ea typeface="01フロップデザイン"/>
              <a:cs typeface="01フロップデザイン"/>
            </a:endParaRPr>
          </a:p>
        </p:txBody>
      </p:sp>
    </p:spTree>
    <p:extLst>
      <p:ext uri="{BB962C8B-B14F-4D97-AF65-F5344CB8AC3E}">
        <p14:creationId xmlns:p14="http://schemas.microsoft.com/office/powerpoint/2010/main" val="41706081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図形グループ 25"/>
          <p:cNvGrpSpPr/>
          <p:nvPr/>
        </p:nvGrpSpPr>
        <p:grpSpPr>
          <a:xfrm>
            <a:off x="1168030" y="4436231"/>
            <a:ext cx="2896710" cy="965570"/>
            <a:chOff x="1168030" y="4436231"/>
            <a:chExt cx="2896710" cy="965570"/>
          </a:xfrm>
        </p:grpSpPr>
        <p:sp>
          <p:nvSpPr>
            <p:cNvPr id="8" name="円/楕円 7"/>
            <p:cNvSpPr/>
            <p:nvPr/>
          </p:nvSpPr>
          <p:spPr>
            <a:xfrm>
              <a:off x="1168030" y="4436231"/>
              <a:ext cx="965570" cy="96557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0" name="円/楕円 9"/>
            <p:cNvSpPr/>
            <p:nvPr/>
          </p:nvSpPr>
          <p:spPr>
            <a:xfrm>
              <a:off x="2133600" y="4436231"/>
              <a:ext cx="965570" cy="96557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5" name="円/楕円 14"/>
            <p:cNvSpPr/>
            <p:nvPr/>
          </p:nvSpPr>
          <p:spPr>
            <a:xfrm>
              <a:off x="3099170" y="4436231"/>
              <a:ext cx="965570" cy="965570"/>
            </a:xfrm>
            <a:prstGeom prst="ellipse">
              <a:avLst/>
            </a:prstGeom>
            <a:solidFill>
              <a:schemeClr val="tx2">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grpSp>
      <p:grpSp>
        <p:nvGrpSpPr>
          <p:cNvPr id="27" name="図形グループ 26"/>
          <p:cNvGrpSpPr/>
          <p:nvPr/>
        </p:nvGrpSpPr>
        <p:grpSpPr>
          <a:xfrm>
            <a:off x="1168030" y="5665733"/>
            <a:ext cx="2896710" cy="965570"/>
            <a:chOff x="1168030" y="5665733"/>
            <a:chExt cx="2896710" cy="965570"/>
          </a:xfrm>
        </p:grpSpPr>
        <p:sp>
          <p:nvSpPr>
            <p:cNvPr id="11" name="円/楕円 10"/>
            <p:cNvSpPr/>
            <p:nvPr/>
          </p:nvSpPr>
          <p:spPr>
            <a:xfrm>
              <a:off x="1168030" y="5665733"/>
              <a:ext cx="965570" cy="965570"/>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8" name="円/楕円 17"/>
            <p:cNvSpPr/>
            <p:nvPr/>
          </p:nvSpPr>
          <p:spPr>
            <a:xfrm>
              <a:off x="3099170" y="5665733"/>
              <a:ext cx="965570" cy="965570"/>
            </a:xfrm>
            <a:prstGeom prst="ellipse">
              <a:avLst/>
            </a:prstGeom>
            <a:solidFill>
              <a:schemeClr val="tx2">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19" name="円/楕円 18"/>
            <p:cNvSpPr/>
            <p:nvPr/>
          </p:nvSpPr>
          <p:spPr>
            <a:xfrm>
              <a:off x="2133600" y="5665733"/>
              <a:ext cx="965570" cy="965570"/>
            </a:xfrm>
            <a:prstGeom prst="ellipse">
              <a:avLst/>
            </a:prstGeom>
            <a:solidFill>
              <a:schemeClr val="tx2">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grpSp>
      <p:sp>
        <p:nvSpPr>
          <p:cNvPr id="28" name="テキスト ボックス 27"/>
          <p:cNvSpPr txBox="1"/>
          <p:nvPr/>
        </p:nvSpPr>
        <p:spPr>
          <a:xfrm>
            <a:off x="6011778" y="791342"/>
            <a:ext cx="770052" cy="461665"/>
          </a:xfrm>
          <a:prstGeom prst="rect">
            <a:avLst/>
          </a:prstGeom>
          <a:noFill/>
        </p:spPr>
        <p:txBody>
          <a:bodyPr wrap="none" rtlCol="0">
            <a:spAutoFit/>
          </a:bodyPr>
          <a:lstStyle/>
          <a:p>
            <a:r>
              <a:rPr lang="en-US" altLang="ja-JP" sz="2400" dirty="0">
                <a:latin typeface="Spin Cycle"/>
                <a:ea typeface="ＤＦＰ太丸ゴシック体"/>
                <a:cs typeface="Spin Cycle"/>
              </a:rPr>
              <a:t>Y</a:t>
            </a:r>
            <a:r>
              <a:rPr lang="en-US" altLang="ja-JP" sz="2400" dirty="0" smtClean="0">
                <a:latin typeface="Spin Cycle"/>
                <a:ea typeface="ＤＦＰ太丸ゴシック体"/>
                <a:cs typeface="Spin Cycle"/>
              </a:rPr>
              <a:t>ou</a:t>
            </a:r>
            <a:endParaRPr kumimoji="1" lang="ja-JP" altLang="en-US" sz="2400" dirty="0">
              <a:latin typeface="Spin Cycle"/>
              <a:ea typeface="ＤＦＰ太丸ゴシック体"/>
              <a:cs typeface="Spin Cycle"/>
            </a:endParaRPr>
          </a:p>
        </p:txBody>
      </p:sp>
      <p:sp>
        <p:nvSpPr>
          <p:cNvPr id="29" name="テキスト ボックス 28"/>
          <p:cNvSpPr txBox="1"/>
          <p:nvPr/>
        </p:nvSpPr>
        <p:spPr>
          <a:xfrm>
            <a:off x="6011778" y="1484370"/>
            <a:ext cx="958718" cy="461665"/>
          </a:xfrm>
          <a:prstGeom prst="rect">
            <a:avLst/>
          </a:prstGeom>
          <a:noFill/>
        </p:spPr>
        <p:txBody>
          <a:bodyPr wrap="none" rtlCol="0">
            <a:spAutoFit/>
          </a:bodyPr>
          <a:lstStyle/>
          <a:p>
            <a:r>
              <a:rPr lang="en-US" altLang="ja-JP" sz="2400" dirty="0">
                <a:latin typeface="Spin Cycle"/>
                <a:ea typeface="ＤＦＰ太丸ゴシック体"/>
                <a:cs typeface="Spin Cycle"/>
              </a:rPr>
              <a:t>r</a:t>
            </a:r>
            <a:r>
              <a:rPr kumimoji="1" lang="en-US" altLang="ja-JP" sz="2400" dirty="0" smtClean="0">
                <a:latin typeface="Spin Cycle"/>
                <a:ea typeface="ＤＦＰ太丸ゴシック体"/>
                <a:cs typeface="Spin Cycle"/>
              </a:rPr>
              <a:t>ival</a:t>
            </a:r>
            <a:endParaRPr kumimoji="1" lang="ja-JP" altLang="en-US" sz="2400" dirty="0">
              <a:latin typeface="Spin Cycle"/>
              <a:ea typeface="ＤＦＰ太丸ゴシック体"/>
              <a:cs typeface="Spin Cycle"/>
            </a:endParaRPr>
          </a:p>
        </p:txBody>
      </p:sp>
      <p:sp>
        <p:nvSpPr>
          <p:cNvPr id="30" name="テキスト ボックス 29"/>
          <p:cNvSpPr txBox="1"/>
          <p:nvPr/>
        </p:nvSpPr>
        <p:spPr>
          <a:xfrm>
            <a:off x="6238805" y="3432953"/>
            <a:ext cx="747589" cy="461665"/>
          </a:xfrm>
          <a:prstGeom prst="rect">
            <a:avLst/>
          </a:prstGeom>
          <a:noFill/>
        </p:spPr>
        <p:txBody>
          <a:bodyPr wrap="none" rtlCol="0">
            <a:spAutoFit/>
          </a:bodyPr>
          <a:lstStyle/>
          <a:p>
            <a:r>
              <a:rPr kumimoji="1" lang="en-US" altLang="ja-JP" sz="2400" dirty="0" smtClean="0">
                <a:latin typeface="01フロップデザイン"/>
                <a:ea typeface="01フロップデザイン"/>
                <a:cs typeface="01フロップデザイン"/>
              </a:rPr>
              <a:t>You</a:t>
            </a:r>
            <a:endParaRPr kumimoji="1" lang="ja-JP" altLang="en-US" sz="2400" dirty="0">
              <a:latin typeface="01フロップデザイン"/>
              <a:ea typeface="01フロップデザイン"/>
              <a:cs typeface="01フロップデザイン"/>
            </a:endParaRPr>
          </a:p>
        </p:txBody>
      </p:sp>
      <p:sp>
        <p:nvSpPr>
          <p:cNvPr id="31" name="テキスト ボックス 30"/>
          <p:cNvSpPr txBox="1"/>
          <p:nvPr/>
        </p:nvSpPr>
        <p:spPr>
          <a:xfrm>
            <a:off x="6415536" y="3970742"/>
            <a:ext cx="917482" cy="461665"/>
          </a:xfrm>
          <a:prstGeom prst="rect">
            <a:avLst/>
          </a:prstGeom>
          <a:noFill/>
        </p:spPr>
        <p:txBody>
          <a:bodyPr wrap="none" rtlCol="0">
            <a:spAutoFit/>
          </a:bodyPr>
          <a:lstStyle/>
          <a:p>
            <a:r>
              <a:rPr kumimoji="1" lang="en-US" altLang="ja-JP" sz="2400" dirty="0" smtClean="0">
                <a:latin typeface="01フロップデザイン"/>
                <a:ea typeface="01フロップデザイン"/>
                <a:cs typeface="01フロップデザイン"/>
              </a:rPr>
              <a:t>Rival</a:t>
            </a:r>
            <a:endParaRPr kumimoji="1" lang="ja-JP" altLang="en-US" sz="2400" dirty="0">
              <a:latin typeface="01フロップデザイン"/>
              <a:ea typeface="01フロップデザイン"/>
              <a:cs typeface="01フロップデザイン"/>
            </a:endParaRPr>
          </a:p>
        </p:txBody>
      </p:sp>
      <p:grpSp>
        <p:nvGrpSpPr>
          <p:cNvPr id="9" name="図形グループ 8"/>
          <p:cNvGrpSpPr/>
          <p:nvPr/>
        </p:nvGrpSpPr>
        <p:grpSpPr>
          <a:xfrm>
            <a:off x="1005811" y="286811"/>
            <a:ext cx="2142588" cy="714196"/>
            <a:chOff x="1005811" y="286811"/>
            <a:chExt cx="2142588" cy="714196"/>
          </a:xfrm>
        </p:grpSpPr>
        <p:sp>
          <p:nvSpPr>
            <p:cNvPr id="22" name="円/楕円 21"/>
            <p:cNvSpPr/>
            <p:nvPr/>
          </p:nvSpPr>
          <p:spPr>
            <a:xfrm>
              <a:off x="1005811" y="286811"/>
              <a:ext cx="714196" cy="714196"/>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23" name="円/楕円 22"/>
            <p:cNvSpPr/>
            <p:nvPr/>
          </p:nvSpPr>
          <p:spPr>
            <a:xfrm>
              <a:off x="1720007" y="286811"/>
              <a:ext cx="714196" cy="714196"/>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32" name="円/楕円 31"/>
            <p:cNvSpPr/>
            <p:nvPr/>
          </p:nvSpPr>
          <p:spPr>
            <a:xfrm>
              <a:off x="2434203" y="286811"/>
              <a:ext cx="714196" cy="714196"/>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grpSp>
      <p:sp>
        <p:nvSpPr>
          <p:cNvPr id="33" name="円/楕円 32"/>
          <p:cNvSpPr/>
          <p:nvPr/>
        </p:nvSpPr>
        <p:spPr>
          <a:xfrm>
            <a:off x="1005811" y="1127272"/>
            <a:ext cx="714196" cy="714196"/>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34" name="円/楕円 33"/>
          <p:cNvSpPr/>
          <p:nvPr/>
        </p:nvSpPr>
        <p:spPr>
          <a:xfrm>
            <a:off x="1720007" y="1127272"/>
            <a:ext cx="714196" cy="714196"/>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36" name="円/楕円 35"/>
          <p:cNvSpPr/>
          <p:nvPr/>
        </p:nvSpPr>
        <p:spPr>
          <a:xfrm>
            <a:off x="1362909" y="2997707"/>
            <a:ext cx="714196" cy="714196"/>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39" name="円/楕円 38"/>
          <p:cNvSpPr/>
          <p:nvPr/>
        </p:nvSpPr>
        <p:spPr>
          <a:xfrm>
            <a:off x="1720007" y="1946035"/>
            <a:ext cx="714196" cy="714196"/>
          </a:xfrm>
          <a:prstGeom prst="ellipse">
            <a:avLst/>
          </a:prstGeom>
          <a:solidFill>
            <a:srgbClr val="FFFACE"/>
          </a:solidFill>
          <a:ln>
            <a:solidFill>
              <a:srgbClr val="FFB13D"/>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dirty="0"/>
          </a:p>
        </p:txBody>
      </p:sp>
      <p:sp>
        <p:nvSpPr>
          <p:cNvPr id="40" name="円/楕円 39"/>
          <p:cNvSpPr/>
          <p:nvPr/>
        </p:nvSpPr>
        <p:spPr>
          <a:xfrm>
            <a:off x="2434203" y="1946035"/>
            <a:ext cx="714196" cy="714196"/>
          </a:xfrm>
          <a:prstGeom prst="ellipse">
            <a:avLst/>
          </a:prstGeom>
          <a:solidFill>
            <a:srgbClr val="FFFACE"/>
          </a:solidFill>
          <a:ln>
            <a:solidFill>
              <a:srgbClr val="FFB13D"/>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dirty="0"/>
          </a:p>
        </p:txBody>
      </p:sp>
      <p:sp>
        <p:nvSpPr>
          <p:cNvPr id="41" name="円/楕円 40"/>
          <p:cNvSpPr/>
          <p:nvPr/>
        </p:nvSpPr>
        <p:spPr>
          <a:xfrm>
            <a:off x="2434203" y="1120115"/>
            <a:ext cx="714196" cy="714196"/>
          </a:xfrm>
          <a:prstGeom prst="ellipse">
            <a:avLst/>
          </a:prstGeom>
          <a:solidFill>
            <a:srgbClr val="FFFACE"/>
          </a:solidFill>
          <a:ln>
            <a:solidFill>
              <a:srgbClr val="FFB13D"/>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dirty="0"/>
          </a:p>
        </p:txBody>
      </p:sp>
      <p:sp>
        <p:nvSpPr>
          <p:cNvPr id="42" name="円/楕円 41"/>
          <p:cNvSpPr/>
          <p:nvPr/>
        </p:nvSpPr>
        <p:spPr>
          <a:xfrm>
            <a:off x="3350544" y="3075855"/>
            <a:ext cx="540000" cy="540000"/>
          </a:xfrm>
          <a:prstGeom prst="ellipse">
            <a:avLst/>
          </a:prstGeom>
          <a:solidFill>
            <a:srgbClr val="FFFACE"/>
          </a:solidFill>
          <a:ln>
            <a:solidFill>
              <a:srgbClr val="FFB13D"/>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dirty="0"/>
          </a:p>
        </p:txBody>
      </p:sp>
      <p:sp>
        <p:nvSpPr>
          <p:cNvPr id="43" name="円/楕円 42"/>
          <p:cNvSpPr/>
          <p:nvPr/>
        </p:nvSpPr>
        <p:spPr>
          <a:xfrm>
            <a:off x="4576791" y="3017329"/>
            <a:ext cx="714196" cy="714196"/>
          </a:xfrm>
          <a:prstGeom prst="ellipse">
            <a:avLst/>
          </a:prstGeom>
          <a:solidFill>
            <a:srgbClr val="FFFACE"/>
          </a:solidFill>
          <a:ln>
            <a:solidFill>
              <a:srgbClr val="FFB13D"/>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dirty="0"/>
          </a:p>
        </p:txBody>
      </p:sp>
      <p:sp>
        <p:nvSpPr>
          <p:cNvPr id="44" name="円/楕円 43"/>
          <p:cNvSpPr/>
          <p:nvPr/>
        </p:nvSpPr>
        <p:spPr>
          <a:xfrm>
            <a:off x="3505497" y="1253007"/>
            <a:ext cx="714196" cy="714196"/>
          </a:xfrm>
          <a:prstGeom prst="ellipse">
            <a:avLst/>
          </a:prstGeom>
          <a:solidFill>
            <a:srgbClr val="FFFACE"/>
          </a:solidFill>
          <a:ln>
            <a:solidFill>
              <a:srgbClr val="FFB13D"/>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dirty="0"/>
          </a:p>
        </p:txBody>
      </p:sp>
      <p:sp>
        <p:nvSpPr>
          <p:cNvPr id="35" name="円/楕円 34"/>
          <p:cNvSpPr/>
          <p:nvPr/>
        </p:nvSpPr>
        <p:spPr>
          <a:xfrm>
            <a:off x="2293822" y="3180422"/>
            <a:ext cx="714196" cy="714196"/>
          </a:xfrm>
          <a:prstGeom prst="ellipse">
            <a:avLst/>
          </a:prstGeom>
          <a:solidFill>
            <a:schemeClr val="bg2">
              <a:lumMod val="90000"/>
            </a:schemeClr>
          </a:solidFill>
          <a:effectLst>
            <a:glow rad="152400">
              <a:srgbClr val="FFFF00">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2" name="ドーナツ 1"/>
          <p:cNvSpPr/>
          <p:nvPr/>
        </p:nvSpPr>
        <p:spPr>
          <a:xfrm>
            <a:off x="10796388" y="2375167"/>
            <a:ext cx="3026634" cy="3026634"/>
          </a:xfrm>
          <a:prstGeom prst="donut">
            <a:avLst>
              <a:gd name="adj" fmla="val 9326"/>
            </a:avLst>
          </a:prstGeom>
          <a:gradFill flip="none" rotWithShape="1">
            <a:gsLst>
              <a:gs pos="99000">
                <a:srgbClr val="FF6600"/>
              </a:gs>
              <a:gs pos="45000">
                <a:srgbClr val="FFFF00"/>
              </a:gs>
            </a:gsLst>
            <a:path path="circle">
              <a:fillToRect l="50000" t="50000" r="50000" b="50000"/>
            </a:path>
            <a:tileRect/>
          </a:gradFill>
          <a:ln>
            <a:noFill/>
          </a:ln>
          <a:effectLst>
            <a:glow rad="101600">
              <a:schemeClr val="accent6">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6" name="ドーナツ 45"/>
          <p:cNvSpPr/>
          <p:nvPr/>
        </p:nvSpPr>
        <p:spPr>
          <a:xfrm>
            <a:off x="6726510" y="4773968"/>
            <a:ext cx="1213016" cy="1255665"/>
          </a:xfrm>
          <a:prstGeom prst="donut">
            <a:avLst>
              <a:gd name="adj" fmla="val 40077"/>
            </a:avLst>
          </a:prstGeom>
          <a:solidFill>
            <a:srgbClr val="FFFF00"/>
          </a:solidFill>
          <a:ln>
            <a:noFill/>
          </a:ln>
          <a:effectLst>
            <a:glow rad="228600">
              <a:srgbClr val="FFFF00">
                <a:alpha val="8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Tree>
    <p:extLst>
      <p:ext uri="{BB962C8B-B14F-4D97-AF65-F5344CB8AC3E}">
        <p14:creationId xmlns:p14="http://schemas.microsoft.com/office/powerpoint/2010/main" val="12264928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5169400" y="729012"/>
            <a:ext cx="1923427" cy="1323439"/>
          </a:xfrm>
          <a:prstGeom prst="rect">
            <a:avLst/>
          </a:prstGeom>
          <a:noFill/>
        </p:spPr>
        <p:txBody>
          <a:bodyPr wrap="square" rtlCol="0">
            <a:spAutoFit/>
          </a:bodyPr>
          <a:lstStyle/>
          <a:p>
            <a:r>
              <a:rPr lang="en-US" altLang="ja-JP" sz="8000" dirty="0" smtClean="0">
                <a:solidFill>
                  <a:schemeClr val="bg1"/>
                </a:solidFill>
                <a:latin typeface="ＤＦＰ太丸ゴシック体"/>
                <a:ea typeface="ＤＦＰ太丸ゴシック体"/>
                <a:cs typeface="ＤＦＰ太丸ゴシック体"/>
              </a:rPr>
              <a:t>Y</a:t>
            </a:r>
            <a:r>
              <a:rPr kumimoji="1" lang="en-US" altLang="ja-JP" sz="8000" dirty="0" smtClean="0">
                <a:solidFill>
                  <a:schemeClr val="bg1"/>
                </a:solidFill>
                <a:latin typeface="Ubuntu-Title"/>
                <a:cs typeface="Ubuntu-Title"/>
              </a:rPr>
              <a:t>ou</a:t>
            </a:r>
            <a:endParaRPr kumimoji="1" lang="ja-JP" altLang="en-US" sz="8000" dirty="0">
              <a:solidFill>
                <a:schemeClr val="bg1"/>
              </a:solidFill>
              <a:latin typeface="Ubuntu-Title"/>
              <a:cs typeface="Ubuntu-Title"/>
            </a:endParaRPr>
          </a:p>
        </p:txBody>
      </p:sp>
      <p:sp>
        <p:nvSpPr>
          <p:cNvPr id="3" name="テキスト ボックス 2"/>
          <p:cNvSpPr txBox="1"/>
          <p:nvPr/>
        </p:nvSpPr>
        <p:spPr>
          <a:xfrm>
            <a:off x="-3622318" y="3192924"/>
            <a:ext cx="2717630" cy="1323439"/>
          </a:xfrm>
          <a:prstGeom prst="rect">
            <a:avLst/>
          </a:prstGeom>
          <a:noFill/>
        </p:spPr>
        <p:txBody>
          <a:bodyPr wrap="none" rtlCol="0">
            <a:spAutoFit/>
          </a:bodyPr>
          <a:lstStyle/>
          <a:p>
            <a:r>
              <a:rPr lang="en-US" altLang="ja-JP" sz="8000" dirty="0" smtClean="0">
                <a:solidFill>
                  <a:schemeClr val="bg1"/>
                </a:solidFill>
                <a:latin typeface="ＤＦＰ太丸ゴシック体"/>
                <a:ea typeface="ＤＦＰ太丸ゴシック体"/>
                <a:cs typeface="ＤＦＰ太丸ゴシック体"/>
              </a:rPr>
              <a:t>Rival</a:t>
            </a:r>
            <a:endParaRPr kumimoji="1" lang="ja-JP" altLang="en-US" sz="8000" dirty="0">
              <a:solidFill>
                <a:schemeClr val="bg1"/>
              </a:solidFill>
              <a:latin typeface="Ubuntu-Title"/>
              <a:cs typeface="Ubuntu-Title"/>
            </a:endParaRPr>
          </a:p>
        </p:txBody>
      </p:sp>
      <p:sp>
        <p:nvSpPr>
          <p:cNvPr id="4" name="ドーナツ 3"/>
          <p:cNvSpPr/>
          <p:nvPr/>
        </p:nvSpPr>
        <p:spPr>
          <a:xfrm>
            <a:off x="5513494" y="2638953"/>
            <a:ext cx="1213016" cy="1255665"/>
          </a:xfrm>
          <a:prstGeom prst="donut">
            <a:avLst>
              <a:gd name="adj" fmla="val 40077"/>
            </a:avLst>
          </a:prstGeom>
          <a:solidFill>
            <a:srgbClr val="FFFF00"/>
          </a:solidFill>
          <a:ln>
            <a:noFill/>
          </a:ln>
          <a:effectLst>
            <a:glow rad="228600">
              <a:srgbClr val="FFFF00">
                <a:alpha val="8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5" name="円/楕円 4"/>
          <p:cNvSpPr/>
          <p:nvPr/>
        </p:nvSpPr>
        <p:spPr>
          <a:xfrm>
            <a:off x="1579626" y="1695353"/>
            <a:ext cx="714196" cy="714196"/>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6" name="円/楕円 5"/>
          <p:cNvSpPr/>
          <p:nvPr/>
        </p:nvSpPr>
        <p:spPr>
          <a:xfrm>
            <a:off x="2293822" y="3180422"/>
            <a:ext cx="714196" cy="714196"/>
          </a:xfrm>
          <a:prstGeom prst="ellipse">
            <a:avLst/>
          </a:prstGeom>
          <a:solidFill>
            <a:schemeClr val="bg2">
              <a:lumMod val="90000"/>
            </a:schemeClr>
          </a:solidFill>
          <a:effectLst>
            <a:glow rad="152400">
              <a:srgbClr val="FFFF00">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7" name="ドーナツ 6"/>
          <p:cNvSpPr/>
          <p:nvPr/>
        </p:nvSpPr>
        <p:spPr>
          <a:xfrm>
            <a:off x="5513494" y="4516363"/>
            <a:ext cx="1213016" cy="1255665"/>
          </a:xfrm>
          <a:prstGeom prst="donut">
            <a:avLst>
              <a:gd name="adj" fmla="val 40077"/>
            </a:avLst>
          </a:prstGeom>
          <a:solidFill>
            <a:srgbClr val="FF6600"/>
          </a:solidFill>
          <a:ln>
            <a:noFill/>
          </a:ln>
          <a:effectLst>
            <a:glow rad="228600">
              <a:srgbClr val="FF6600">
                <a:alpha val="8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8" name="円/楕円 7"/>
          <p:cNvSpPr/>
          <p:nvPr/>
        </p:nvSpPr>
        <p:spPr>
          <a:xfrm>
            <a:off x="3008018" y="153317"/>
            <a:ext cx="714196" cy="714196"/>
          </a:xfrm>
          <a:prstGeom prst="ellipse">
            <a:avLst/>
          </a:prstGeom>
          <a:gradFill flip="none" rotWithShape="1">
            <a:gsLst>
              <a:gs pos="79000">
                <a:srgbClr val="3366FF"/>
              </a:gs>
              <a:gs pos="53000">
                <a:schemeClr val="accent1">
                  <a:lumMod val="60000"/>
                  <a:lumOff val="40000"/>
                </a:schemeClr>
              </a:gs>
            </a:gsLst>
            <a:path path="circle">
              <a:fillToRect l="50000" t="50000" r="50000" b="50000"/>
            </a:path>
            <a:tileRect/>
          </a:gradFill>
          <a:effectLst>
            <a:glow rad="152400">
              <a:srgbClr val="3366FF">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9" name="円/楕円 8"/>
          <p:cNvSpPr/>
          <p:nvPr/>
        </p:nvSpPr>
        <p:spPr>
          <a:xfrm>
            <a:off x="4079312" y="206111"/>
            <a:ext cx="714196" cy="714196"/>
          </a:xfrm>
          <a:prstGeom prst="ellipse">
            <a:avLst/>
          </a:prstGeom>
          <a:solidFill>
            <a:schemeClr val="accent1">
              <a:lumMod val="20000"/>
              <a:lumOff val="80000"/>
            </a:schemeClr>
          </a:solidFill>
          <a:effectLst>
            <a:glow rad="152400">
              <a:srgbClr val="3366FF">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0" name="円/楕円 9"/>
          <p:cNvSpPr/>
          <p:nvPr/>
        </p:nvSpPr>
        <p:spPr>
          <a:xfrm>
            <a:off x="3008018" y="1113934"/>
            <a:ext cx="714196" cy="714196"/>
          </a:xfrm>
          <a:prstGeom prst="ellipse">
            <a:avLst/>
          </a:prstGeom>
          <a:gradFill flip="none" rotWithShape="1">
            <a:gsLst>
              <a:gs pos="79000">
                <a:schemeClr val="accent2"/>
              </a:gs>
              <a:gs pos="53000">
                <a:schemeClr val="accent2">
                  <a:lumMod val="60000"/>
                  <a:lumOff val="40000"/>
                </a:schemeClr>
              </a:gs>
            </a:gsLst>
            <a:path path="circle">
              <a:fillToRect l="50000" t="50000" r="50000" b="50000"/>
            </a:path>
            <a:tileRect/>
          </a:gradFill>
          <a:effectLst>
            <a:glow rad="152400">
              <a:srgbClr val="FF0000">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1" name="円/楕円 10"/>
          <p:cNvSpPr/>
          <p:nvPr/>
        </p:nvSpPr>
        <p:spPr>
          <a:xfrm>
            <a:off x="4079312" y="1113934"/>
            <a:ext cx="714196" cy="714196"/>
          </a:xfrm>
          <a:prstGeom prst="ellipse">
            <a:avLst/>
          </a:prstGeom>
          <a:solidFill>
            <a:schemeClr val="accent2">
              <a:lumMod val="20000"/>
              <a:lumOff val="80000"/>
            </a:schemeClr>
          </a:solidFill>
          <a:effectLst>
            <a:glow rad="152400">
              <a:srgbClr val="FF0000">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2" name="ドーナツ 11"/>
          <p:cNvSpPr/>
          <p:nvPr/>
        </p:nvSpPr>
        <p:spPr>
          <a:xfrm>
            <a:off x="8142027" y="101179"/>
            <a:ext cx="1213016" cy="1255665"/>
          </a:xfrm>
          <a:prstGeom prst="donut">
            <a:avLst>
              <a:gd name="adj" fmla="val 40077"/>
            </a:avLst>
          </a:prstGeom>
          <a:solidFill>
            <a:srgbClr val="3366FF"/>
          </a:solidFill>
          <a:ln>
            <a:noFill/>
          </a:ln>
          <a:effectLst>
            <a:glow rad="228600">
              <a:srgbClr val="3366FF">
                <a:alpha val="8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3" name="ドーナツ 12"/>
          <p:cNvSpPr/>
          <p:nvPr/>
        </p:nvSpPr>
        <p:spPr>
          <a:xfrm>
            <a:off x="8147907" y="1937259"/>
            <a:ext cx="1213016" cy="1255665"/>
          </a:xfrm>
          <a:prstGeom prst="donut">
            <a:avLst>
              <a:gd name="adj" fmla="val 40077"/>
            </a:avLst>
          </a:prstGeom>
          <a:solidFill>
            <a:schemeClr val="accent2"/>
          </a:solidFill>
          <a:ln>
            <a:noFill/>
          </a:ln>
          <a:effectLst>
            <a:glow rad="228600">
              <a:schemeClr val="accent2">
                <a:alpha val="8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Tree>
    <p:extLst>
      <p:ext uri="{BB962C8B-B14F-4D97-AF65-F5344CB8AC3E}">
        <p14:creationId xmlns:p14="http://schemas.microsoft.com/office/powerpoint/2010/main" val="31117872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星 5 14"/>
          <p:cNvSpPr/>
          <p:nvPr/>
        </p:nvSpPr>
        <p:spPr>
          <a:xfrm rot="19800000">
            <a:off x="13794623" y="1641791"/>
            <a:ext cx="1602550" cy="1602550"/>
          </a:xfrm>
          <a:prstGeom prst="star5">
            <a:avLst/>
          </a:prstGeom>
          <a:solidFill>
            <a:srgbClr val="FFFF00">
              <a:alpha val="27000"/>
            </a:srgbClr>
          </a:solidFill>
          <a:ln>
            <a:noFill/>
          </a:ln>
          <a:effectLst>
            <a:glow rad="228600">
              <a:srgbClr val="FFFF00">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77" name="図形グループ 76"/>
          <p:cNvGrpSpPr/>
          <p:nvPr/>
        </p:nvGrpSpPr>
        <p:grpSpPr>
          <a:xfrm>
            <a:off x="2367936" y="-1142103"/>
            <a:ext cx="5400000" cy="9359464"/>
            <a:chOff x="1873229" y="-1142103"/>
            <a:chExt cx="5400000" cy="9359464"/>
          </a:xfrm>
        </p:grpSpPr>
        <p:grpSp>
          <p:nvGrpSpPr>
            <p:cNvPr id="45" name="図形グループ 44"/>
            <p:cNvGrpSpPr/>
            <p:nvPr/>
          </p:nvGrpSpPr>
          <p:grpSpPr>
            <a:xfrm>
              <a:off x="1873229" y="-1142103"/>
              <a:ext cx="5400000" cy="9359464"/>
              <a:chOff x="-2911695" y="-639834"/>
              <a:chExt cx="5400000" cy="9359464"/>
            </a:xfrm>
          </p:grpSpPr>
          <p:pic>
            <p:nvPicPr>
              <p:cNvPr id="40" name="図 39" descr="スクリーンショット 2014-09-26 17.49.04.png"/>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rot="5400000">
                <a:off x="-4891427" y="1339898"/>
                <a:ext cx="9359464" cy="5400000"/>
              </a:xfrm>
              <a:prstGeom prst="rect">
                <a:avLst/>
              </a:prstGeom>
            </p:spPr>
          </p:pic>
          <p:sp>
            <p:nvSpPr>
              <p:cNvPr id="41" name="正方形/長方形 40"/>
              <p:cNvSpPr/>
              <p:nvPr/>
            </p:nvSpPr>
            <p:spPr>
              <a:xfrm>
                <a:off x="-2416989" y="347807"/>
                <a:ext cx="4410588" cy="7200000"/>
              </a:xfrm>
              <a:prstGeom prst="rect">
                <a:avLst/>
              </a:prstGeom>
              <a:solidFill>
                <a:schemeClr val="bg1">
                  <a:alpha val="45000"/>
                </a:schemeClr>
              </a:solidFill>
              <a:ln>
                <a:noFill/>
              </a:ln>
              <a:effectLst>
                <a:glow rad="1511300">
                  <a:schemeClr val="bg1">
                    <a:alpha val="3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2" name="雲 41"/>
              <p:cNvSpPr/>
              <p:nvPr/>
            </p:nvSpPr>
            <p:spPr>
              <a:xfrm>
                <a:off x="-2541165" y="196742"/>
                <a:ext cx="1034948" cy="1034948"/>
              </a:xfrm>
              <a:prstGeom prst="cloud">
                <a:avLst/>
              </a:prstGeom>
              <a:solidFill>
                <a:srgbClr val="2D56CD">
                  <a:alpha val="3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 name="雲 42"/>
              <p:cNvSpPr/>
              <p:nvPr/>
            </p:nvSpPr>
            <p:spPr>
              <a:xfrm>
                <a:off x="915325" y="1444957"/>
                <a:ext cx="1034948" cy="1034948"/>
              </a:xfrm>
              <a:prstGeom prst="cloud">
                <a:avLst/>
              </a:prstGeom>
              <a:solidFill>
                <a:srgbClr val="2D56CD">
                  <a:alpha val="3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7" name="テキスト ボックス 36"/>
              <p:cNvSpPr txBox="1"/>
              <p:nvPr/>
            </p:nvSpPr>
            <p:spPr>
              <a:xfrm>
                <a:off x="-2121156" y="661811"/>
                <a:ext cx="3930768" cy="1107996"/>
              </a:xfrm>
              <a:prstGeom prst="rect">
                <a:avLst/>
              </a:prstGeom>
              <a:noFill/>
            </p:spPr>
            <p:txBody>
              <a:bodyPr wrap="none" rtlCol="0">
                <a:spAutoFit/>
              </a:bodyPr>
              <a:lstStyle/>
              <a:p>
                <a:r>
                  <a:rPr kumimoji="1" lang="en-US" altLang="ja-JP" sz="6600" dirty="0" smtClean="0">
                    <a:solidFill>
                      <a:srgbClr val="000090"/>
                    </a:solidFill>
                    <a:latin typeface="03スマートフォントUI"/>
                    <a:ea typeface="03スマートフォントUI"/>
                    <a:cs typeface="03スマートフォントUI"/>
                  </a:rPr>
                  <a:t>You </a:t>
                </a:r>
                <a:r>
                  <a:rPr lang="en-US" altLang="ja-JP" sz="6600" dirty="0">
                    <a:solidFill>
                      <a:srgbClr val="000090"/>
                    </a:solidFill>
                    <a:latin typeface="03スマートフォントUI"/>
                    <a:ea typeface="03スマートフォントUI"/>
                    <a:cs typeface="03スマートフォントUI"/>
                  </a:rPr>
                  <a:t>Lost</a:t>
                </a:r>
                <a:endParaRPr lang="ja-JP" altLang="en-US" sz="6600" dirty="0">
                  <a:solidFill>
                    <a:srgbClr val="000090"/>
                  </a:solidFill>
                  <a:latin typeface="03スマートフォントUI"/>
                  <a:ea typeface="03スマートフォントUI"/>
                  <a:cs typeface="03スマートフォントUI"/>
                </a:endParaRPr>
              </a:p>
            </p:txBody>
          </p:sp>
        </p:grpSp>
        <p:sp>
          <p:nvSpPr>
            <p:cNvPr id="72" name="正方形/長方形 71"/>
            <p:cNvSpPr/>
            <p:nvPr/>
          </p:nvSpPr>
          <p:spPr>
            <a:xfrm>
              <a:off x="2706487" y="2125583"/>
              <a:ext cx="1349292" cy="830997"/>
            </a:xfrm>
            <a:prstGeom prst="rect">
              <a:avLst/>
            </a:prstGeom>
          </p:spPr>
          <p:txBody>
            <a:bodyPr wrap="none">
              <a:spAutoFit/>
            </a:bodyPr>
            <a:lstStyle/>
            <a:p>
              <a:r>
                <a:rPr lang="en-US" altLang="ja-JP" sz="4800" dirty="0">
                  <a:latin typeface="03スマートフォントUI"/>
                  <a:ea typeface="03スマートフォントUI"/>
                  <a:cs typeface="03スマートフォントUI"/>
                </a:rPr>
                <a:t>Win</a:t>
              </a:r>
              <a:endParaRPr lang="ja-JP" altLang="en-US" sz="4800" dirty="0">
                <a:latin typeface="03スマートフォントUI"/>
                <a:ea typeface="03スマートフォントUI"/>
                <a:cs typeface="03スマートフォントUI"/>
              </a:endParaRPr>
            </a:p>
          </p:txBody>
        </p:sp>
        <p:sp>
          <p:nvSpPr>
            <p:cNvPr id="73" name="正方形/長方形 72"/>
            <p:cNvSpPr/>
            <p:nvPr/>
          </p:nvSpPr>
          <p:spPr>
            <a:xfrm>
              <a:off x="2730009" y="3955028"/>
              <a:ext cx="1475481" cy="830997"/>
            </a:xfrm>
            <a:prstGeom prst="rect">
              <a:avLst/>
            </a:prstGeom>
          </p:spPr>
          <p:txBody>
            <a:bodyPr wrap="none">
              <a:spAutoFit/>
            </a:bodyPr>
            <a:lstStyle/>
            <a:p>
              <a:r>
                <a:rPr lang="en-US" altLang="ja-JP" sz="4800" dirty="0">
                  <a:solidFill>
                    <a:srgbClr val="000000"/>
                  </a:solidFill>
                  <a:latin typeface="03スマートフォントUI"/>
                  <a:ea typeface="03スマートフォントUI"/>
                  <a:cs typeface="03スマートフォントUI"/>
                </a:rPr>
                <a:t>Lost</a:t>
              </a:r>
              <a:endParaRPr lang="ja-JP" altLang="en-US" sz="4800" dirty="0">
                <a:solidFill>
                  <a:srgbClr val="000000"/>
                </a:solidFill>
                <a:latin typeface="03スマートフォントUI"/>
                <a:ea typeface="03スマートフォントUI"/>
                <a:cs typeface="03スマートフォントUI"/>
              </a:endParaRPr>
            </a:p>
          </p:txBody>
        </p:sp>
      </p:grpSp>
      <p:grpSp>
        <p:nvGrpSpPr>
          <p:cNvPr id="76" name="図形グループ 75"/>
          <p:cNvGrpSpPr/>
          <p:nvPr/>
        </p:nvGrpSpPr>
        <p:grpSpPr>
          <a:xfrm>
            <a:off x="-5728548" y="-1142103"/>
            <a:ext cx="5400000" cy="9359464"/>
            <a:chOff x="-5728548" y="-1142103"/>
            <a:chExt cx="5400000" cy="9359464"/>
          </a:xfrm>
        </p:grpSpPr>
        <p:grpSp>
          <p:nvGrpSpPr>
            <p:cNvPr id="34" name="図形グループ 33"/>
            <p:cNvGrpSpPr/>
            <p:nvPr/>
          </p:nvGrpSpPr>
          <p:grpSpPr>
            <a:xfrm>
              <a:off x="-5728548" y="-1142103"/>
              <a:ext cx="5400000" cy="9359464"/>
              <a:chOff x="-5728548" y="-1142103"/>
              <a:chExt cx="5400000" cy="9359464"/>
            </a:xfrm>
          </p:grpSpPr>
          <p:grpSp>
            <p:nvGrpSpPr>
              <p:cNvPr id="10" name="図形グループ 9"/>
              <p:cNvGrpSpPr/>
              <p:nvPr/>
            </p:nvGrpSpPr>
            <p:grpSpPr>
              <a:xfrm>
                <a:off x="-5728548" y="-1142103"/>
                <a:ext cx="5400000" cy="9359464"/>
                <a:chOff x="-3028547" y="-1179425"/>
                <a:chExt cx="5400000" cy="9359464"/>
              </a:xfrm>
            </p:grpSpPr>
            <p:pic>
              <p:nvPicPr>
                <p:cNvPr id="6" name="図 5" descr="スクリーンショット 2014-09-26 17.49.04.png"/>
                <p:cNvPicPr>
                  <a:picLocks noChangeAspect="1"/>
                </p:cNvPicPr>
                <p:nvPr/>
              </p:nvPicPr>
              <p:blipFill>
                <a:blip r:embed="rId2">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rot="5400000">
                  <a:off x="-5008279" y="800307"/>
                  <a:ext cx="9359464" cy="5400000"/>
                </a:xfrm>
                <a:prstGeom prst="rect">
                  <a:avLst/>
                </a:prstGeom>
              </p:spPr>
            </p:pic>
            <p:sp>
              <p:nvSpPr>
                <p:cNvPr id="8" name="正方形/長方形 7"/>
                <p:cNvSpPr/>
                <p:nvPr/>
              </p:nvSpPr>
              <p:spPr>
                <a:xfrm>
                  <a:off x="-2533841" y="-191784"/>
                  <a:ext cx="4410588" cy="7200000"/>
                </a:xfrm>
                <a:prstGeom prst="rect">
                  <a:avLst/>
                </a:prstGeom>
                <a:solidFill>
                  <a:schemeClr val="bg1">
                    <a:alpha val="45000"/>
                  </a:schemeClr>
                </a:solidFill>
                <a:ln>
                  <a:noFill/>
                </a:ln>
                <a:effectLst>
                  <a:glow rad="1511300">
                    <a:schemeClr val="bg1">
                      <a:alpha val="3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31" name="テキスト ボックス 30"/>
              <p:cNvSpPr txBox="1"/>
              <p:nvPr/>
            </p:nvSpPr>
            <p:spPr>
              <a:xfrm>
                <a:off x="-5079141" y="183059"/>
                <a:ext cx="4091233" cy="1200329"/>
              </a:xfrm>
              <a:prstGeom prst="rect">
                <a:avLst/>
              </a:prstGeom>
              <a:noFill/>
            </p:spPr>
            <p:txBody>
              <a:bodyPr wrap="none" rtlCol="0">
                <a:spAutoFit/>
              </a:bodyPr>
              <a:lstStyle/>
              <a:p>
                <a:r>
                  <a:rPr kumimoji="1" lang="en-US" altLang="ja-JP" sz="7200" dirty="0" smtClean="0">
                    <a:solidFill>
                      <a:srgbClr val="FF3D2E"/>
                    </a:solidFill>
                    <a:latin typeface="03スマートフォントUI"/>
                    <a:ea typeface="03スマートフォントUI"/>
                    <a:cs typeface="03スマートフォントUI"/>
                  </a:rPr>
                  <a:t>You Win</a:t>
                </a:r>
                <a:endParaRPr kumimoji="1" lang="ja-JP" altLang="en-US" sz="7200" dirty="0">
                  <a:solidFill>
                    <a:srgbClr val="FF3D2E"/>
                  </a:solidFill>
                  <a:latin typeface="03スマートフォントUI"/>
                  <a:ea typeface="03スマートフォントUI"/>
                  <a:cs typeface="03スマートフォントUI"/>
                </a:endParaRPr>
              </a:p>
            </p:txBody>
          </p:sp>
          <p:sp>
            <p:nvSpPr>
              <p:cNvPr id="32" name="星 5 31"/>
              <p:cNvSpPr/>
              <p:nvPr/>
            </p:nvSpPr>
            <p:spPr>
              <a:xfrm rot="19800000">
                <a:off x="-1498203" y="1197331"/>
                <a:ext cx="650064" cy="650064"/>
              </a:xfrm>
              <a:prstGeom prst="star5">
                <a:avLst/>
              </a:prstGeom>
              <a:solidFill>
                <a:srgbClr val="FFFF00">
                  <a:alpha val="27000"/>
                </a:srgbClr>
              </a:solidFill>
              <a:ln>
                <a:noFill/>
              </a:ln>
              <a:effectLst>
                <a:glow rad="228600">
                  <a:srgbClr val="FFFF00">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 name="星 5 32"/>
              <p:cNvSpPr/>
              <p:nvPr/>
            </p:nvSpPr>
            <p:spPr>
              <a:xfrm rot="1736755">
                <a:off x="-5394915" y="-450902"/>
                <a:ext cx="772679" cy="772679"/>
              </a:xfrm>
              <a:prstGeom prst="star5">
                <a:avLst/>
              </a:prstGeom>
              <a:solidFill>
                <a:srgbClr val="FFFF00">
                  <a:alpha val="27000"/>
                </a:srgbClr>
              </a:solidFill>
              <a:ln>
                <a:noFill/>
              </a:ln>
              <a:effectLst>
                <a:glow rad="228600">
                  <a:srgbClr val="FFFF00">
                    <a:alpha val="40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74" name="正方形/長方形 73"/>
            <p:cNvSpPr/>
            <p:nvPr/>
          </p:nvSpPr>
          <p:spPr>
            <a:xfrm>
              <a:off x="-5008575" y="2189638"/>
              <a:ext cx="1349292" cy="830997"/>
            </a:xfrm>
            <a:prstGeom prst="rect">
              <a:avLst/>
            </a:prstGeom>
          </p:spPr>
          <p:txBody>
            <a:bodyPr wrap="none">
              <a:spAutoFit/>
            </a:bodyPr>
            <a:lstStyle/>
            <a:p>
              <a:r>
                <a:rPr lang="en-US" altLang="ja-JP" sz="4800" dirty="0">
                  <a:latin typeface="03スマートフォントUI"/>
                  <a:ea typeface="03スマートフォントUI"/>
                  <a:cs typeface="03スマートフォントUI"/>
                </a:rPr>
                <a:t>Win</a:t>
              </a:r>
              <a:endParaRPr lang="ja-JP" altLang="en-US" sz="4800" dirty="0">
                <a:latin typeface="03スマートフォントUI"/>
                <a:ea typeface="03スマートフォントUI"/>
                <a:cs typeface="03スマートフォントUI"/>
              </a:endParaRPr>
            </a:p>
          </p:txBody>
        </p:sp>
        <p:sp>
          <p:nvSpPr>
            <p:cNvPr id="75" name="正方形/長方形 74"/>
            <p:cNvSpPr/>
            <p:nvPr/>
          </p:nvSpPr>
          <p:spPr>
            <a:xfrm>
              <a:off x="-5008575" y="3955028"/>
              <a:ext cx="1475481" cy="830997"/>
            </a:xfrm>
            <a:prstGeom prst="rect">
              <a:avLst/>
            </a:prstGeom>
          </p:spPr>
          <p:txBody>
            <a:bodyPr wrap="none">
              <a:spAutoFit/>
            </a:bodyPr>
            <a:lstStyle/>
            <a:p>
              <a:r>
                <a:rPr lang="en-US" altLang="ja-JP" sz="4800" dirty="0">
                  <a:solidFill>
                    <a:srgbClr val="000000"/>
                  </a:solidFill>
                  <a:latin typeface="03スマートフォントUI"/>
                  <a:ea typeface="03スマートフォントUI"/>
                  <a:cs typeface="03スマートフォントUI"/>
                </a:rPr>
                <a:t>Lost</a:t>
              </a:r>
              <a:endParaRPr lang="ja-JP" altLang="en-US" sz="4800" dirty="0">
                <a:solidFill>
                  <a:srgbClr val="000000"/>
                </a:solidFill>
                <a:latin typeface="03スマートフォントUI"/>
                <a:ea typeface="03スマートフォントUI"/>
                <a:cs typeface="03スマートフォントUI"/>
              </a:endParaRPr>
            </a:p>
          </p:txBody>
        </p:sp>
      </p:grpSp>
    </p:spTree>
    <p:extLst>
      <p:ext uri="{BB962C8B-B14F-4D97-AF65-F5344CB8AC3E}">
        <p14:creationId xmlns:p14="http://schemas.microsoft.com/office/powerpoint/2010/main" val="11731019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iOS Simulator Screen Shot 2014.09.26 22.49.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8507" y="0"/>
            <a:ext cx="3863662" cy="6858000"/>
          </a:xfrm>
          <a:prstGeom prst="rect">
            <a:avLst/>
          </a:prstGeom>
        </p:spPr>
      </p:pic>
    </p:spTree>
    <p:extLst>
      <p:ext uri="{BB962C8B-B14F-4D97-AF65-F5344CB8AC3E}">
        <p14:creationId xmlns:p14="http://schemas.microsoft.com/office/powerpoint/2010/main" val="3766252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75193" y="649103"/>
            <a:ext cx="6480000" cy="64800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 name="円/楕円 3"/>
          <p:cNvSpPr/>
          <p:nvPr/>
        </p:nvSpPr>
        <p:spPr>
          <a:xfrm>
            <a:off x="2045574" y="3332021"/>
            <a:ext cx="2916000" cy="2897934"/>
          </a:xfrm>
          <a:prstGeom prst="ellipse">
            <a:avLst/>
          </a:prstGeom>
          <a:gradFill flip="none" rotWithShape="1">
            <a:gsLst>
              <a:gs pos="70000">
                <a:schemeClr val="accent2">
                  <a:lumMod val="75000"/>
                </a:schemeClr>
              </a:gs>
              <a:gs pos="0">
                <a:schemeClr val="accent2">
                  <a:tint val="50000"/>
                  <a:shade val="100000"/>
                  <a:satMod val="350000"/>
                </a:schemeClr>
              </a:gs>
            </a:gsLst>
            <a:path path="circle">
              <a:fillToRect l="50000" t="50000" r="50000" b="50000"/>
            </a:path>
            <a:tileRect/>
          </a:gradFill>
          <a:effectLst>
            <a:glow rad="2540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sz="2000" dirty="0"/>
          </a:p>
        </p:txBody>
      </p:sp>
      <p:sp>
        <p:nvSpPr>
          <p:cNvPr id="6" name="円/楕円 5"/>
          <p:cNvSpPr/>
          <p:nvPr/>
        </p:nvSpPr>
        <p:spPr>
          <a:xfrm>
            <a:off x="5043601" y="3332021"/>
            <a:ext cx="2160000" cy="2040505"/>
          </a:xfrm>
          <a:prstGeom prst="ellipse">
            <a:avLst/>
          </a:prstGeom>
          <a:gradFill flip="none" rotWithShape="1">
            <a:gsLst>
              <a:gs pos="71000">
                <a:schemeClr val="accent6">
                  <a:lumMod val="75000"/>
                </a:schemeClr>
              </a:gs>
              <a:gs pos="0">
                <a:schemeClr val="accent6">
                  <a:tint val="50000"/>
                  <a:shade val="100000"/>
                  <a:satMod val="350000"/>
                </a:schemeClr>
              </a:gs>
            </a:gsLst>
            <a:path path="circle">
              <a:fillToRect l="50000" t="50000" r="50000" b="50000"/>
            </a:path>
            <a:tileRect/>
          </a:gradFill>
          <a:effectLst>
            <a:glow rad="2540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sz="2000" dirty="0"/>
          </a:p>
        </p:txBody>
      </p:sp>
      <p:sp>
        <p:nvSpPr>
          <p:cNvPr id="7" name="円/楕円 6"/>
          <p:cNvSpPr/>
          <p:nvPr/>
        </p:nvSpPr>
        <p:spPr>
          <a:xfrm>
            <a:off x="2901040" y="1139410"/>
            <a:ext cx="1476000" cy="1457818"/>
          </a:xfrm>
          <a:prstGeom prst="ellipse">
            <a:avLst/>
          </a:prstGeom>
          <a:gradFill flip="none" rotWithShape="1">
            <a:gsLst>
              <a:gs pos="71000">
                <a:schemeClr val="accent1">
                  <a:lumMod val="75000"/>
                </a:schemeClr>
              </a:gs>
              <a:gs pos="9000">
                <a:schemeClr val="accent1">
                  <a:tint val="50000"/>
                  <a:shade val="100000"/>
                  <a:satMod val="350000"/>
                </a:schemeClr>
              </a:gs>
            </a:gsLst>
            <a:path path="circle">
              <a:fillToRect l="50000" t="50000" r="50000" b="50000"/>
            </a:path>
            <a:tileRect/>
          </a:gradFill>
          <a:effectLst>
            <a:glow rad="2540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sz="2000" dirty="0"/>
          </a:p>
        </p:txBody>
      </p:sp>
      <p:sp>
        <p:nvSpPr>
          <p:cNvPr id="8" name="円/楕円 7"/>
          <p:cNvSpPr/>
          <p:nvPr/>
        </p:nvSpPr>
        <p:spPr>
          <a:xfrm>
            <a:off x="5043601" y="1576719"/>
            <a:ext cx="1771666" cy="1635117"/>
          </a:xfrm>
          <a:prstGeom prst="ellipse">
            <a:avLst/>
          </a:prstGeom>
          <a:gradFill flip="none" rotWithShape="1">
            <a:gsLst>
              <a:gs pos="79000">
                <a:srgbClr val="FF6600"/>
              </a:gs>
              <a:gs pos="53000">
                <a:srgbClr val="FFFF00"/>
              </a:gs>
            </a:gsLst>
            <a:path path="circle">
              <a:fillToRect l="50000" t="50000" r="50000" b="50000"/>
            </a:path>
            <a:tileRect/>
          </a:gradFill>
          <a:effectLst>
            <a:glow rad="254000">
              <a:srgbClr val="FFFF00">
                <a:alpha val="54000"/>
              </a:srgbClr>
            </a:glow>
            <a:outerShdw blurRad="40000" dist="23000" dir="5400000" rotWithShape="0">
              <a:srgbClr val="000000">
                <a:alpha val="35000"/>
              </a:srgbClr>
            </a:outerShdw>
          </a:effectLst>
          <a:scene3d>
            <a:camera prst="perspectiveRight"/>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sz="2000" dirty="0"/>
          </a:p>
        </p:txBody>
      </p:sp>
      <p:sp>
        <p:nvSpPr>
          <p:cNvPr id="10" name="テキスト ボックス 9"/>
          <p:cNvSpPr txBox="1"/>
          <p:nvPr/>
        </p:nvSpPr>
        <p:spPr>
          <a:xfrm>
            <a:off x="7240878" y="3531121"/>
            <a:ext cx="184666" cy="369332"/>
          </a:xfrm>
          <a:prstGeom prst="rect">
            <a:avLst/>
          </a:prstGeom>
          <a:noFill/>
        </p:spPr>
        <p:txBody>
          <a:bodyPr wrap="none" rtlCol="0">
            <a:spAutoFit/>
          </a:bodyPr>
          <a:lstStyle/>
          <a:p>
            <a:endParaRPr kumimoji="1" lang="ja-JP" altLang="en-US" dirty="0"/>
          </a:p>
        </p:txBody>
      </p:sp>
      <p:grpSp>
        <p:nvGrpSpPr>
          <p:cNvPr id="11" name="図形グループ 10"/>
          <p:cNvGrpSpPr/>
          <p:nvPr/>
        </p:nvGrpSpPr>
        <p:grpSpPr>
          <a:xfrm rot="1388389">
            <a:off x="4241575" y="4608732"/>
            <a:ext cx="1440000" cy="1440000"/>
            <a:chOff x="3106808" y="6151586"/>
            <a:chExt cx="1081759" cy="1003515"/>
          </a:xfrm>
        </p:grpSpPr>
        <p:sp>
          <p:nvSpPr>
            <p:cNvPr id="12" name="円/楕円 11"/>
            <p:cNvSpPr/>
            <p:nvPr/>
          </p:nvSpPr>
          <p:spPr>
            <a:xfrm>
              <a:off x="3106808" y="6151586"/>
              <a:ext cx="1081759" cy="1003515"/>
            </a:xfrm>
            <a:prstGeom prst="ellipse">
              <a:avLst/>
            </a:prstGeom>
            <a:gradFill flip="none" rotWithShape="1">
              <a:gsLst>
                <a:gs pos="71000">
                  <a:schemeClr val="accent3">
                    <a:lumMod val="75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13" name="テキスト ボックス 12"/>
            <p:cNvSpPr txBox="1"/>
            <p:nvPr/>
          </p:nvSpPr>
          <p:spPr>
            <a:xfrm>
              <a:off x="3356617" y="6173337"/>
              <a:ext cx="590963" cy="836492"/>
            </a:xfrm>
            <a:prstGeom prst="rect">
              <a:avLst/>
            </a:prstGeom>
            <a:noFill/>
          </p:spPr>
          <p:txBody>
            <a:bodyPr wrap="none" rtlCol="0">
              <a:spAutoFit/>
              <a:scene3d>
                <a:camera prst="orthographicFront"/>
                <a:lightRig rig="threePt" dir="t"/>
              </a:scene3d>
              <a:sp3d extrusionH="57150">
                <a:bevelT w="82550" h="38100" prst="coolSlant"/>
              </a:sp3d>
            </a:bodyPr>
            <a:lstStyle/>
            <a:p>
              <a:r>
                <a:rPr lang="en-US" altLang="ja-JP" sz="7200" dirty="0">
                  <a:ln w="18415" cmpd="sng">
                    <a:solidFill>
                      <a:schemeClr val="bg1"/>
                    </a:solidFill>
                    <a:prstDash val="solid"/>
                  </a:ln>
                  <a:solidFill>
                    <a:srgbClr val="008000"/>
                  </a:solidFill>
                  <a:effectLst>
                    <a:outerShdw blurRad="63500" dir="3600000" algn="tl" rotWithShape="0">
                      <a:srgbClr val="000000">
                        <a:alpha val="70000"/>
                      </a:srgbClr>
                    </a:outerShdw>
                  </a:effectLst>
                  <a:latin typeface="Spin Cycle"/>
                  <a:cs typeface="Spin Cycle"/>
                </a:rPr>
                <a:t>2</a:t>
              </a:r>
              <a:endParaRPr kumimoji="1" lang="ja-JP" altLang="en-US" sz="7200" dirty="0">
                <a:ln w="18415" cmpd="sng">
                  <a:solidFill>
                    <a:schemeClr val="bg1"/>
                  </a:solidFill>
                  <a:prstDash val="solid"/>
                </a:ln>
                <a:solidFill>
                  <a:srgbClr val="008000"/>
                </a:solidFill>
                <a:effectLst>
                  <a:outerShdw blurRad="63500" dir="3600000" algn="tl" rotWithShape="0">
                    <a:srgbClr val="000000">
                      <a:alpha val="70000"/>
                    </a:srgbClr>
                  </a:outerShdw>
                </a:effectLst>
                <a:latin typeface="Spin Cycle"/>
                <a:cs typeface="Spin Cycle"/>
              </a:endParaRPr>
            </a:p>
          </p:txBody>
        </p:sp>
      </p:grpSp>
      <p:grpSp>
        <p:nvGrpSpPr>
          <p:cNvPr id="14" name="図形グループ 13"/>
          <p:cNvGrpSpPr/>
          <p:nvPr/>
        </p:nvGrpSpPr>
        <p:grpSpPr>
          <a:xfrm rot="20368055">
            <a:off x="2260738" y="1943745"/>
            <a:ext cx="1081759" cy="1003515"/>
            <a:chOff x="7367790" y="1036699"/>
            <a:chExt cx="1081759" cy="1003515"/>
          </a:xfrm>
        </p:grpSpPr>
        <p:sp>
          <p:nvSpPr>
            <p:cNvPr id="15" name="円/楕円 14"/>
            <p:cNvSpPr/>
            <p:nvPr/>
          </p:nvSpPr>
          <p:spPr>
            <a:xfrm>
              <a:off x="7367790" y="1036699"/>
              <a:ext cx="1081759" cy="1003515"/>
            </a:xfrm>
            <a:prstGeom prst="ellipse">
              <a:avLst/>
            </a:prstGeom>
            <a:gradFill flip="none" rotWithShape="1">
              <a:gsLst>
                <a:gs pos="70000">
                  <a:srgbClr val="2D56CD"/>
                </a:gs>
                <a:gs pos="0">
                  <a:schemeClr val="tx2">
                    <a:lumMod val="20000"/>
                    <a:lumOff val="80000"/>
                  </a:schemeClr>
                </a:gs>
              </a:gsLst>
              <a:path path="circle">
                <a:fillToRect l="50000" t="50000" r="50000" b="50000"/>
              </a:path>
              <a:tileRect/>
            </a:gradFill>
            <a:effectLst>
              <a:glow rad="101600">
                <a:srgbClr val="3366FF">
                  <a:alpha val="40000"/>
                </a:srgb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16" name="テキスト ボックス 15"/>
            <p:cNvSpPr txBox="1"/>
            <p:nvPr/>
          </p:nvSpPr>
          <p:spPr>
            <a:xfrm>
              <a:off x="7643100" y="1065736"/>
              <a:ext cx="561995" cy="830997"/>
            </a:xfrm>
            <a:prstGeom prst="rect">
              <a:avLst/>
            </a:prstGeom>
            <a:noFill/>
          </p:spPr>
          <p:txBody>
            <a:bodyPr wrap="none" rtlCol="0">
              <a:spAutoFit/>
              <a:scene3d>
                <a:camera prst="orthographicFront"/>
                <a:lightRig rig="threePt" dir="t"/>
              </a:scene3d>
              <a:sp3d extrusionH="57150">
                <a:bevelT w="82550" h="38100" prst="coolSlant"/>
              </a:sp3d>
            </a:bodyPr>
            <a:lstStyle/>
            <a:p>
              <a:r>
                <a:rPr lang="en-US" altLang="ja-JP" sz="4800" dirty="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rPr>
                <a:t>3</a:t>
              </a:r>
              <a:endParaRPr kumimoji="1" lang="ja-JP" altLang="en-US" sz="4800" dirty="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endParaRPr>
            </a:p>
          </p:txBody>
        </p:sp>
      </p:grpSp>
      <p:sp>
        <p:nvSpPr>
          <p:cNvPr id="17" name="円/楕円 16"/>
          <p:cNvSpPr/>
          <p:nvPr/>
        </p:nvSpPr>
        <p:spPr>
          <a:xfrm>
            <a:off x="6121842" y="5220651"/>
            <a:ext cx="1081759" cy="1003515"/>
          </a:xfrm>
          <a:prstGeom prst="ellipse">
            <a:avLst/>
          </a:prstGeom>
          <a:gradFill flip="none" rotWithShape="1">
            <a:gsLst>
              <a:gs pos="100000">
                <a:schemeClr val="accent5">
                  <a:lumMod val="75000"/>
                </a:schemeClr>
              </a:gs>
              <a:gs pos="49000">
                <a:schemeClr val="accent5">
                  <a:tint val="100000"/>
                  <a:shade val="100000"/>
                  <a:satMod val="130000"/>
                </a:schemeClr>
              </a:gs>
              <a:gs pos="0">
                <a:schemeClr val="accent3">
                  <a:lumMod val="40000"/>
                  <a:lumOff val="60000"/>
                </a:schemeClr>
              </a:gs>
              <a:gs pos="30000">
                <a:schemeClr val="accent3"/>
              </a:gs>
            </a:gsLst>
            <a:path path="circle">
              <a:fillToRect l="50000" t="50000" r="50000" b="50000"/>
            </a:path>
            <a:tileRect/>
          </a:gradFill>
          <a:effectLst>
            <a:glow rad="101600">
              <a:schemeClr val="accent5">
                <a:satMod val="175000"/>
                <a:alpha val="40000"/>
              </a:schemeClr>
            </a:glow>
            <a:outerShdw blurRad="40000" dist="23000" dir="5400000" rotWithShape="0">
              <a:srgbClr val="000000">
                <a:alpha val="35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dirty="0"/>
          </a:p>
        </p:txBody>
      </p:sp>
      <p:sp>
        <p:nvSpPr>
          <p:cNvPr id="9" name="テキスト ボックス 8"/>
          <p:cNvSpPr txBox="1"/>
          <p:nvPr/>
        </p:nvSpPr>
        <p:spPr>
          <a:xfrm>
            <a:off x="1904510" y="1020879"/>
            <a:ext cx="5400000" cy="4508927"/>
          </a:xfrm>
          <a:prstGeom prst="rect">
            <a:avLst/>
          </a:prstGeom>
          <a:noFill/>
        </p:spPr>
        <p:txBody>
          <a:bodyPr wrap="square" rtlCol="0">
            <a:spAutoFit/>
          </a:bodyPr>
          <a:lstStyle/>
          <a:p>
            <a:pPr algn="ctr"/>
            <a:r>
              <a:rPr kumimoji="1" lang="en-US" altLang="ja-JP" sz="28700" i="1" dirty="0" smtClean="0">
                <a:ln w="18415" cmpd="sng">
                  <a:noFill/>
                  <a:prstDash val="solid"/>
                </a:ln>
                <a:solidFill>
                  <a:schemeClr val="bg1">
                    <a:lumMod val="95000"/>
                  </a:schemeClr>
                </a:solidFill>
                <a:latin typeface="Spin Cycle"/>
                <a:ea typeface="01フロップデザイン"/>
                <a:cs typeface="Spin Cycle"/>
              </a:rPr>
              <a:t>B</a:t>
            </a:r>
            <a:endParaRPr kumimoji="1" lang="ja-JP" altLang="en-US" sz="28700" i="1" dirty="0">
              <a:ln w="18415" cmpd="sng">
                <a:noFill/>
                <a:prstDash val="solid"/>
              </a:ln>
              <a:solidFill>
                <a:schemeClr val="bg1">
                  <a:lumMod val="95000"/>
                </a:schemeClr>
              </a:solidFill>
              <a:latin typeface="Spin Cycle"/>
              <a:ea typeface="01フロップデザイン"/>
              <a:cs typeface="Spin Cycle"/>
            </a:endParaRPr>
          </a:p>
        </p:txBody>
      </p:sp>
      <p:sp>
        <p:nvSpPr>
          <p:cNvPr id="2" name="テキスト ボックス 1"/>
          <p:cNvSpPr txBox="1"/>
          <p:nvPr/>
        </p:nvSpPr>
        <p:spPr>
          <a:xfrm>
            <a:off x="381000" y="350335"/>
            <a:ext cx="1031352" cy="369332"/>
          </a:xfrm>
          <a:prstGeom prst="rect">
            <a:avLst/>
          </a:prstGeom>
          <a:noFill/>
        </p:spPr>
        <p:txBody>
          <a:bodyPr wrap="none" rtlCol="0">
            <a:spAutoFit/>
          </a:bodyPr>
          <a:lstStyle/>
          <a:p>
            <a:r>
              <a:rPr kumimoji="1" lang="ja-JP" altLang="en-US" dirty="0" smtClean="0"/>
              <a:t>透過なし</a:t>
            </a:r>
            <a:endParaRPr kumimoji="1" lang="ja-JP" altLang="en-US" dirty="0"/>
          </a:p>
        </p:txBody>
      </p:sp>
      <p:pic>
        <p:nvPicPr>
          <p:cNvPr id="18" name="図 17" descr="スクリーンショット 2014-07-19 14.54.43.png"/>
          <p:cNvPicPr>
            <a:picLocks/>
          </p:cNvPicPr>
          <p:nvPr/>
        </p:nvPicPr>
        <p:blipFill rotWithShape="1">
          <a:blip r:embed="rId2">
            <a:alphaModFix amt="8000"/>
            <a:extLst>
              <a:ext uri="{28A0092B-C50C-407E-A947-70E740481C1C}">
                <a14:useLocalDpi xmlns:a14="http://schemas.microsoft.com/office/drawing/2010/main" val="0"/>
              </a:ext>
            </a:extLst>
          </a:blip>
          <a:srcRect t="27959"/>
          <a:stretch/>
        </p:blipFill>
        <p:spPr>
          <a:xfrm>
            <a:off x="1675193" y="648339"/>
            <a:ext cx="6480000" cy="6480000"/>
          </a:xfrm>
          <a:prstGeom prst="rect">
            <a:avLst/>
          </a:prstGeom>
        </p:spPr>
      </p:pic>
    </p:spTree>
    <p:extLst>
      <p:ext uri="{BB962C8B-B14F-4D97-AF65-F5344CB8AC3E}">
        <p14:creationId xmlns:p14="http://schemas.microsoft.com/office/powerpoint/2010/main" val="34043166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5315868" y="446814"/>
            <a:ext cx="3151211" cy="3151211"/>
          </a:xfrm>
          <a:prstGeom prst="rect">
            <a:avLst/>
          </a:prstGeom>
          <a:gradFill flip="none" rotWithShape="1">
            <a:gsLst>
              <a:gs pos="0">
                <a:srgbClr val="8268CF"/>
              </a:gs>
              <a:gs pos="100000">
                <a:srgbClr val="FFFFFF"/>
              </a:gs>
              <a:gs pos="34000">
                <a:schemeClr val="accent6">
                  <a:lumMod val="40000"/>
                  <a:lumOff val="60000"/>
                </a:schemeClr>
              </a:gs>
              <a:gs pos="64000">
                <a:schemeClr val="tx2">
                  <a:lumMod val="40000"/>
                  <a:lumOff val="60000"/>
                </a:schemeClr>
              </a:gs>
            </a:gsLst>
            <a:lin ang="1314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 name="テキスト ボックス 2"/>
          <p:cNvSpPr txBox="1"/>
          <p:nvPr/>
        </p:nvSpPr>
        <p:spPr>
          <a:xfrm>
            <a:off x="-4445573" y="423297"/>
            <a:ext cx="1367200" cy="3154710"/>
          </a:xfrm>
          <a:prstGeom prst="rect">
            <a:avLst/>
          </a:prstGeom>
          <a:noFill/>
        </p:spPr>
        <p:txBody>
          <a:bodyPr wrap="none" rtlCol="0">
            <a:spAutoFit/>
          </a:bodyPr>
          <a:lstStyle/>
          <a:p>
            <a:r>
              <a:rPr lang="en-US" altLang="ja-JP" sz="19900" dirty="0">
                <a:solidFill>
                  <a:schemeClr val="bg1"/>
                </a:solidFill>
              </a:rPr>
              <a:t>?</a:t>
            </a:r>
            <a:endParaRPr kumimoji="1" lang="ja-JP" altLang="en-US" sz="19900" dirty="0">
              <a:solidFill>
                <a:schemeClr val="bg1"/>
              </a:solidFill>
            </a:endParaRPr>
          </a:p>
        </p:txBody>
      </p:sp>
      <p:sp>
        <p:nvSpPr>
          <p:cNvPr id="4" name="正方形/長方形 3"/>
          <p:cNvSpPr/>
          <p:nvPr/>
        </p:nvSpPr>
        <p:spPr>
          <a:xfrm>
            <a:off x="-5315868" y="4021322"/>
            <a:ext cx="3151211" cy="3151211"/>
          </a:xfrm>
          <a:prstGeom prst="rect">
            <a:avLst/>
          </a:prstGeom>
          <a:gradFill flip="none" rotWithShape="1">
            <a:gsLst>
              <a:gs pos="1000">
                <a:srgbClr val="FF0000"/>
              </a:gs>
              <a:gs pos="100000">
                <a:schemeClr val="accent2">
                  <a:lumMod val="20000"/>
                  <a:lumOff val="80000"/>
                </a:schemeClr>
              </a:gs>
              <a:gs pos="52000">
                <a:schemeClr val="accent2"/>
              </a:gs>
              <a:gs pos="64000">
                <a:schemeClr val="accent2">
                  <a:lumMod val="60000"/>
                  <a:lumOff val="4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 name="テキスト ボックス 4"/>
          <p:cNvSpPr txBox="1"/>
          <p:nvPr/>
        </p:nvSpPr>
        <p:spPr>
          <a:xfrm>
            <a:off x="-4445573" y="3997805"/>
            <a:ext cx="1367200" cy="3154710"/>
          </a:xfrm>
          <a:prstGeom prst="rect">
            <a:avLst/>
          </a:prstGeom>
          <a:noFill/>
        </p:spPr>
        <p:txBody>
          <a:bodyPr wrap="none" rtlCol="0">
            <a:spAutoFit/>
          </a:bodyPr>
          <a:lstStyle/>
          <a:p>
            <a:r>
              <a:rPr lang="en-US" altLang="ja-JP" sz="19900" dirty="0">
                <a:solidFill>
                  <a:schemeClr val="bg1"/>
                </a:solidFill>
              </a:rPr>
              <a:t>?</a:t>
            </a:r>
            <a:endParaRPr kumimoji="1" lang="ja-JP" altLang="en-US" sz="19900" dirty="0">
              <a:solidFill>
                <a:schemeClr val="bg1"/>
              </a:solidFill>
            </a:endParaRPr>
          </a:p>
        </p:txBody>
      </p:sp>
      <p:grpSp>
        <p:nvGrpSpPr>
          <p:cNvPr id="10" name="図形グループ 9"/>
          <p:cNvGrpSpPr/>
          <p:nvPr/>
        </p:nvGrpSpPr>
        <p:grpSpPr>
          <a:xfrm>
            <a:off x="0" y="403277"/>
            <a:ext cx="3033628" cy="3174730"/>
            <a:chOff x="2516805" y="1528570"/>
            <a:chExt cx="3033628" cy="3174730"/>
          </a:xfrm>
        </p:grpSpPr>
        <p:sp>
          <p:nvSpPr>
            <p:cNvPr id="8" name="円/楕円 7"/>
            <p:cNvSpPr/>
            <p:nvPr/>
          </p:nvSpPr>
          <p:spPr>
            <a:xfrm>
              <a:off x="2516805" y="1669672"/>
              <a:ext cx="3033628" cy="3033628"/>
            </a:xfrm>
            <a:prstGeom prst="ellipse">
              <a:avLst/>
            </a:prstGeom>
            <a:gradFill flip="none" rotWithShape="1">
              <a:gsLst>
                <a:gs pos="0">
                  <a:srgbClr val="FF0000"/>
                </a:gs>
                <a:gs pos="100000">
                  <a:schemeClr val="accent2">
                    <a:lumMod val="20000"/>
                    <a:lumOff val="80000"/>
                  </a:schemeClr>
                </a:gs>
                <a:gs pos="45000">
                  <a:srgbClr val="FF0000">
                    <a:alpha val="57000"/>
                  </a:srgbClr>
                </a:gs>
              </a:gsLst>
              <a:path path="circle">
                <a:fillToRect l="50000" t="50000" r="50000" b="50000"/>
              </a:path>
              <a:tileRect/>
            </a:gradFill>
            <a:ln>
              <a:noFill/>
            </a:ln>
            <a:effectLst>
              <a:glow rad="127000">
                <a:srgbClr val="FFFF00">
                  <a:alpha val="40000"/>
                </a:srgbClr>
              </a:glow>
              <a:outerShdw blurRad="40000" dist="23000" dir="5400000" rotWithShape="0">
                <a:srgbClr val="000000">
                  <a:alpha val="35000"/>
                </a:srgbClr>
              </a:outerShdw>
            </a:effectLst>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 name="テキスト ボックス 8"/>
            <p:cNvSpPr txBox="1"/>
            <p:nvPr/>
          </p:nvSpPr>
          <p:spPr>
            <a:xfrm>
              <a:off x="3387103" y="1528570"/>
              <a:ext cx="1367200" cy="3154710"/>
            </a:xfrm>
            <a:prstGeom prst="rect">
              <a:avLst/>
            </a:prstGeom>
            <a:noFill/>
          </p:spPr>
          <p:txBody>
            <a:bodyPr wrap="none" rtlCol="0">
              <a:spAutoFit/>
            </a:bodyPr>
            <a:lstStyle/>
            <a:p>
              <a:r>
                <a:rPr lang="en-US" altLang="ja-JP" sz="19900" dirty="0">
                  <a:solidFill>
                    <a:schemeClr val="bg1"/>
                  </a:solidFill>
                </a:rPr>
                <a:t>?</a:t>
              </a:r>
              <a:endParaRPr kumimoji="1" lang="ja-JP" altLang="en-US" sz="19900" dirty="0">
                <a:solidFill>
                  <a:schemeClr val="bg1"/>
                </a:solidFill>
              </a:endParaRPr>
            </a:p>
          </p:txBody>
        </p:sp>
      </p:grpSp>
      <p:grpSp>
        <p:nvGrpSpPr>
          <p:cNvPr id="11" name="図形グループ 10"/>
          <p:cNvGrpSpPr/>
          <p:nvPr/>
        </p:nvGrpSpPr>
        <p:grpSpPr>
          <a:xfrm>
            <a:off x="4064347" y="265675"/>
            <a:ext cx="3033628" cy="3174730"/>
            <a:chOff x="2516805" y="1528570"/>
            <a:chExt cx="3033628" cy="3174730"/>
          </a:xfrm>
          <a:effectLst>
            <a:glow rad="127000">
              <a:srgbClr val="FFFF00">
                <a:alpha val="40000"/>
              </a:srgbClr>
            </a:glow>
          </a:effectLst>
        </p:grpSpPr>
        <p:sp>
          <p:nvSpPr>
            <p:cNvPr id="12" name="円/楕円 11"/>
            <p:cNvSpPr/>
            <p:nvPr/>
          </p:nvSpPr>
          <p:spPr>
            <a:xfrm>
              <a:off x="2516805" y="1669672"/>
              <a:ext cx="3033628" cy="3033628"/>
            </a:xfrm>
            <a:prstGeom prst="ellipse">
              <a:avLst/>
            </a:prstGeom>
            <a:gradFill flip="none" rotWithShape="1">
              <a:gsLst>
                <a:gs pos="0">
                  <a:srgbClr val="0000FF"/>
                </a:gs>
                <a:gs pos="100000">
                  <a:schemeClr val="tx2">
                    <a:lumMod val="20000"/>
                    <a:lumOff val="80000"/>
                  </a:schemeClr>
                </a:gs>
                <a:gs pos="45000">
                  <a:srgbClr val="0000FF">
                    <a:alpha val="57000"/>
                  </a:srgbClr>
                </a:gs>
              </a:gsLst>
              <a:path path="circle">
                <a:fillToRect l="50000" t="50000" r="50000" b="50000"/>
              </a:path>
              <a:tileRect/>
            </a:gradFill>
            <a:ln>
              <a:no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 name="テキスト ボックス 12"/>
            <p:cNvSpPr txBox="1"/>
            <p:nvPr/>
          </p:nvSpPr>
          <p:spPr>
            <a:xfrm>
              <a:off x="3387103" y="1528570"/>
              <a:ext cx="1367200" cy="3154710"/>
            </a:xfrm>
            <a:prstGeom prst="rect">
              <a:avLst/>
            </a:prstGeom>
            <a:noFill/>
          </p:spPr>
          <p:txBody>
            <a:bodyPr wrap="none" rtlCol="0">
              <a:spAutoFit/>
            </a:bodyPr>
            <a:lstStyle/>
            <a:p>
              <a:r>
                <a:rPr lang="en-US" altLang="ja-JP" sz="19900" dirty="0">
                  <a:solidFill>
                    <a:schemeClr val="bg1"/>
                  </a:solidFill>
                </a:rPr>
                <a:t>?</a:t>
              </a:r>
              <a:endParaRPr kumimoji="1" lang="ja-JP" altLang="en-US" sz="19900" dirty="0">
                <a:solidFill>
                  <a:schemeClr val="bg1"/>
                </a:solidFill>
              </a:endParaRPr>
            </a:p>
          </p:txBody>
        </p:sp>
      </p:grpSp>
      <p:grpSp>
        <p:nvGrpSpPr>
          <p:cNvPr id="14" name="図形グループ 13"/>
          <p:cNvGrpSpPr/>
          <p:nvPr/>
        </p:nvGrpSpPr>
        <p:grpSpPr>
          <a:xfrm>
            <a:off x="5245305" y="3299303"/>
            <a:ext cx="3033628" cy="3174730"/>
            <a:chOff x="2516805" y="1528570"/>
            <a:chExt cx="3033628" cy="3174730"/>
          </a:xfrm>
        </p:grpSpPr>
        <p:sp>
          <p:nvSpPr>
            <p:cNvPr id="15" name="円/楕円 14"/>
            <p:cNvSpPr/>
            <p:nvPr/>
          </p:nvSpPr>
          <p:spPr>
            <a:xfrm>
              <a:off x="2516805" y="1669672"/>
              <a:ext cx="3033628" cy="3033628"/>
            </a:xfrm>
            <a:prstGeom prst="ellipse">
              <a:avLst/>
            </a:prstGeom>
            <a:gradFill flip="none" rotWithShape="1">
              <a:gsLst>
                <a:gs pos="0">
                  <a:srgbClr val="008000"/>
                </a:gs>
                <a:gs pos="100000">
                  <a:srgbClr val="CCFFCC"/>
                </a:gs>
                <a:gs pos="45000">
                  <a:srgbClr val="008000">
                    <a:alpha val="57000"/>
                  </a:srgbClr>
                </a:gs>
              </a:gsLst>
              <a:path path="circle">
                <a:fillToRect l="50000" t="50000" r="50000" b="50000"/>
              </a:path>
              <a:tileRect/>
            </a:gradFill>
            <a:ln>
              <a:noFill/>
            </a:ln>
            <a:effectLst>
              <a:glow rad="101600">
                <a:srgbClr val="FFFF00">
                  <a:alpha val="40000"/>
                </a:srgbClr>
              </a:glow>
              <a:outerShdw blurRad="40000" dist="23000" dir="5400000" rotWithShape="0">
                <a:srgbClr val="000000">
                  <a:alpha val="35000"/>
                </a:srgbClr>
              </a:outerShdw>
            </a:effectLst>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 name="テキスト ボックス 15"/>
            <p:cNvSpPr txBox="1"/>
            <p:nvPr/>
          </p:nvSpPr>
          <p:spPr>
            <a:xfrm>
              <a:off x="3387103" y="1528570"/>
              <a:ext cx="1367200" cy="3154710"/>
            </a:xfrm>
            <a:prstGeom prst="rect">
              <a:avLst/>
            </a:prstGeom>
            <a:noFill/>
          </p:spPr>
          <p:txBody>
            <a:bodyPr wrap="none" rtlCol="0">
              <a:spAutoFit/>
            </a:bodyPr>
            <a:lstStyle/>
            <a:p>
              <a:r>
                <a:rPr lang="en-US" altLang="ja-JP" sz="19900" dirty="0">
                  <a:solidFill>
                    <a:schemeClr val="bg1"/>
                  </a:solidFill>
                </a:rPr>
                <a:t>?</a:t>
              </a:r>
              <a:endParaRPr kumimoji="1" lang="ja-JP" altLang="en-US" sz="19900" dirty="0">
                <a:solidFill>
                  <a:schemeClr val="bg1"/>
                </a:solidFill>
              </a:endParaRPr>
            </a:p>
          </p:txBody>
        </p:sp>
      </p:grpSp>
      <p:grpSp>
        <p:nvGrpSpPr>
          <p:cNvPr id="17" name="図形グループ 16"/>
          <p:cNvGrpSpPr/>
          <p:nvPr/>
        </p:nvGrpSpPr>
        <p:grpSpPr>
          <a:xfrm>
            <a:off x="1106165" y="3447401"/>
            <a:ext cx="3033628" cy="3174730"/>
            <a:chOff x="2516805" y="1528570"/>
            <a:chExt cx="3033628" cy="3174730"/>
          </a:xfrm>
        </p:grpSpPr>
        <p:sp>
          <p:nvSpPr>
            <p:cNvPr id="18" name="円/楕円 17"/>
            <p:cNvSpPr/>
            <p:nvPr/>
          </p:nvSpPr>
          <p:spPr>
            <a:xfrm>
              <a:off x="2516805" y="1669672"/>
              <a:ext cx="3033628" cy="3033628"/>
            </a:xfrm>
            <a:prstGeom prst="ellipse">
              <a:avLst/>
            </a:prstGeom>
            <a:gradFill flip="none" rotWithShape="1">
              <a:gsLst>
                <a:gs pos="0">
                  <a:schemeClr val="accent6">
                    <a:lumMod val="75000"/>
                  </a:schemeClr>
                </a:gs>
                <a:gs pos="100000">
                  <a:schemeClr val="accent6">
                    <a:lumMod val="20000"/>
                    <a:lumOff val="80000"/>
                  </a:schemeClr>
                </a:gs>
                <a:gs pos="45000">
                  <a:schemeClr val="accent6">
                    <a:lumMod val="75000"/>
                    <a:alpha val="57000"/>
                  </a:schemeClr>
                </a:gs>
              </a:gsLst>
              <a:path path="circle">
                <a:fillToRect l="50000" t="50000" r="50000" b="50000"/>
              </a:path>
              <a:tileRect/>
            </a:gradFill>
            <a:ln>
              <a:noFill/>
            </a:ln>
            <a:effectLst>
              <a:glow rad="127000">
                <a:srgbClr val="FFFF00">
                  <a:alpha val="40000"/>
                </a:srgbClr>
              </a:glow>
              <a:outerShdw blurRad="40000" dist="23000" dir="5400000" rotWithShape="0">
                <a:srgbClr val="000000">
                  <a:alpha val="35000"/>
                </a:srgbClr>
              </a:outerShdw>
            </a:effectLst>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 name="テキスト ボックス 18"/>
            <p:cNvSpPr txBox="1"/>
            <p:nvPr/>
          </p:nvSpPr>
          <p:spPr>
            <a:xfrm>
              <a:off x="3387103" y="1528570"/>
              <a:ext cx="1367200" cy="3154710"/>
            </a:xfrm>
            <a:prstGeom prst="rect">
              <a:avLst/>
            </a:prstGeom>
            <a:noFill/>
          </p:spPr>
          <p:txBody>
            <a:bodyPr wrap="none" rtlCol="0">
              <a:spAutoFit/>
            </a:bodyPr>
            <a:lstStyle/>
            <a:p>
              <a:r>
                <a:rPr lang="en-US" altLang="ja-JP" sz="19900" dirty="0">
                  <a:solidFill>
                    <a:schemeClr val="bg1"/>
                  </a:solidFill>
                </a:rPr>
                <a:t>?</a:t>
              </a:r>
              <a:endParaRPr kumimoji="1" lang="ja-JP" altLang="en-US" sz="19900" dirty="0">
                <a:solidFill>
                  <a:schemeClr val="bg1"/>
                </a:solidFill>
              </a:endParaRPr>
            </a:p>
          </p:txBody>
        </p:sp>
      </p:grpSp>
    </p:spTree>
    <p:extLst>
      <p:ext uri="{BB962C8B-B14F-4D97-AF65-F5344CB8AC3E}">
        <p14:creationId xmlns:p14="http://schemas.microsoft.com/office/powerpoint/2010/main" val="16070860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図形グループ 9"/>
          <p:cNvGrpSpPr/>
          <p:nvPr/>
        </p:nvGrpSpPr>
        <p:grpSpPr>
          <a:xfrm>
            <a:off x="1568711" y="746656"/>
            <a:ext cx="2977317" cy="3154710"/>
            <a:chOff x="1568711" y="746656"/>
            <a:chExt cx="2977317" cy="3154710"/>
          </a:xfrm>
        </p:grpSpPr>
        <p:sp>
          <p:nvSpPr>
            <p:cNvPr id="2" name="円/楕円 1"/>
            <p:cNvSpPr/>
            <p:nvPr/>
          </p:nvSpPr>
          <p:spPr>
            <a:xfrm>
              <a:off x="1568711" y="924049"/>
              <a:ext cx="2977317" cy="2977317"/>
            </a:xfrm>
            <a:prstGeom prst="ellipse">
              <a:avLst/>
            </a:prstGeom>
            <a:gradFill flip="none" rotWithShape="1">
              <a:gsLst>
                <a:gs pos="48000">
                  <a:schemeClr val="accent6"/>
                </a:gs>
                <a:gs pos="100000">
                  <a:schemeClr val="accent6"/>
                </a:gs>
                <a:gs pos="86000">
                  <a:schemeClr val="accent6"/>
                </a:gs>
                <a:gs pos="66000">
                  <a:schemeClr val="bg1">
                    <a:alpha val="9000"/>
                  </a:schemeClr>
                </a:gs>
                <a:gs pos="0">
                  <a:schemeClr val="accent6"/>
                </a:gs>
              </a:gsLst>
              <a:path path="circle">
                <a:fillToRect l="50000" t="50000" r="50000" b="50000"/>
              </a:path>
              <a:tileRect/>
            </a:gra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 name="テキスト ボックス 5"/>
            <p:cNvSpPr txBox="1"/>
            <p:nvPr/>
          </p:nvSpPr>
          <p:spPr>
            <a:xfrm>
              <a:off x="2358058" y="746656"/>
              <a:ext cx="1367200" cy="3154710"/>
            </a:xfrm>
            <a:prstGeom prst="rect">
              <a:avLst/>
            </a:prstGeom>
            <a:noFill/>
          </p:spPr>
          <p:txBody>
            <a:bodyPr wrap="none" rtlCol="0">
              <a:spAutoFit/>
            </a:bodyPr>
            <a:lstStyle/>
            <a:p>
              <a:r>
                <a:rPr lang="en-US" altLang="ja-JP" sz="19900" dirty="0">
                  <a:solidFill>
                    <a:schemeClr val="bg1"/>
                  </a:solidFill>
                </a:rPr>
                <a:t>?</a:t>
              </a:r>
              <a:endParaRPr kumimoji="1" lang="ja-JP" altLang="en-US" sz="19900" dirty="0">
                <a:solidFill>
                  <a:schemeClr val="bg1"/>
                </a:solidFill>
              </a:endParaRPr>
            </a:p>
          </p:txBody>
        </p:sp>
      </p:grpSp>
      <p:grpSp>
        <p:nvGrpSpPr>
          <p:cNvPr id="11" name="図形グループ 10"/>
          <p:cNvGrpSpPr/>
          <p:nvPr/>
        </p:nvGrpSpPr>
        <p:grpSpPr>
          <a:xfrm>
            <a:off x="-1794869" y="2705432"/>
            <a:ext cx="2977317" cy="3154710"/>
            <a:chOff x="-1794869" y="2705432"/>
            <a:chExt cx="2977317" cy="3154710"/>
          </a:xfrm>
        </p:grpSpPr>
        <p:sp>
          <p:nvSpPr>
            <p:cNvPr id="3" name="円/楕円 2"/>
            <p:cNvSpPr/>
            <p:nvPr/>
          </p:nvSpPr>
          <p:spPr>
            <a:xfrm>
              <a:off x="-1794869" y="2828886"/>
              <a:ext cx="2977317" cy="2977317"/>
            </a:xfrm>
            <a:prstGeom prst="ellipse">
              <a:avLst/>
            </a:prstGeom>
            <a:gradFill flip="none" rotWithShape="1">
              <a:gsLst>
                <a:gs pos="48000">
                  <a:schemeClr val="accent3"/>
                </a:gs>
                <a:gs pos="100000">
                  <a:schemeClr val="accent3"/>
                </a:gs>
                <a:gs pos="86000">
                  <a:schemeClr val="accent3"/>
                </a:gs>
                <a:gs pos="66000">
                  <a:schemeClr val="bg1">
                    <a:alpha val="9000"/>
                  </a:schemeClr>
                </a:gs>
                <a:gs pos="0">
                  <a:schemeClr val="accent3"/>
                </a:gs>
              </a:gsLst>
              <a:path path="circle">
                <a:fillToRect l="50000" t="50000" r="50000" b="50000"/>
              </a:path>
              <a:tileRect/>
            </a:gra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 name="テキスト ボックス 6"/>
            <p:cNvSpPr txBox="1"/>
            <p:nvPr/>
          </p:nvSpPr>
          <p:spPr>
            <a:xfrm>
              <a:off x="-1005523" y="2705432"/>
              <a:ext cx="1367200" cy="3154710"/>
            </a:xfrm>
            <a:prstGeom prst="rect">
              <a:avLst/>
            </a:prstGeom>
            <a:noFill/>
          </p:spPr>
          <p:txBody>
            <a:bodyPr wrap="none" rtlCol="0">
              <a:spAutoFit/>
            </a:bodyPr>
            <a:lstStyle/>
            <a:p>
              <a:r>
                <a:rPr lang="en-US" altLang="ja-JP" sz="19900" dirty="0">
                  <a:solidFill>
                    <a:schemeClr val="bg1"/>
                  </a:solidFill>
                </a:rPr>
                <a:t>?</a:t>
              </a:r>
              <a:endParaRPr kumimoji="1" lang="ja-JP" altLang="en-US" sz="19900" dirty="0">
                <a:solidFill>
                  <a:schemeClr val="bg1"/>
                </a:solidFill>
              </a:endParaRPr>
            </a:p>
          </p:txBody>
        </p:sp>
      </p:grpSp>
      <p:grpSp>
        <p:nvGrpSpPr>
          <p:cNvPr id="13" name="図形グループ 12"/>
          <p:cNvGrpSpPr/>
          <p:nvPr/>
        </p:nvGrpSpPr>
        <p:grpSpPr>
          <a:xfrm>
            <a:off x="4880326" y="3286439"/>
            <a:ext cx="2977317" cy="3154710"/>
            <a:chOff x="4880326" y="3286439"/>
            <a:chExt cx="2977317" cy="3154710"/>
          </a:xfrm>
        </p:grpSpPr>
        <p:sp>
          <p:nvSpPr>
            <p:cNvPr id="4" name="円/楕円 3"/>
            <p:cNvSpPr/>
            <p:nvPr/>
          </p:nvSpPr>
          <p:spPr>
            <a:xfrm>
              <a:off x="4880326" y="3463832"/>
              <a:ext cx="2977317" cy="2977317"/>
            </a:xfrm>
            <a:prstGeom prst="ellipse">
              <a:avLst/>
            </a:prstGeom>
            <a:gradFill flip="none" rotWithShape="1">
              <a:gsLst>
                <a:gs pos="48000">
                  <a:schemeClr val="accent2"/>
                </a:gs>
                <a:gs pos="100000">
                  <a:schemeClr val="accent2"/>
                </a:gs>
                <a:gs pos="86000">
                  <a:schemeClr val="accent2"/>
                </a:gs>
                <a:gs pos="66000">
                  <a:schemeClr val="bg1">
                    <a:alpha val="9000"/>
                  </a:schemeClr>
                </a:gs>
                <a:gs pos="0">
                  <a:schemeClr val="accent2"/>
                </a:gs>
              </a:gsLst>
              <a:path path="circle">
                <a:fillToRect l="50000" t="50000" r="50000" b="50000"/>
              </a:path>
              <a:tileRect/>
            </a:gra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 name="テキスト ボックス 7"/>
            <p:cNvSpPr txBox="1"/>
            <p:nvPr/>
          </p:nvSpPr>
          <p:spPr>
            <a:xfrm>
              <a:off x="5745162" y="3286439"/>
              <a:ext cx="1367200" cy="3154710"/>
            </a:xfrm>
            <a:prstGeom prst="rect">
              <a:avLst/>
            </a:prstGeom>
            <a:noFill/>
          </p:spPr>
          <p:txBody>
            <a:bodyPr wrap="none" rtlCol="0">
              <a:spAutoFit/>
            </a:bodyPr>
            <a:lstStyle/>
            <a:p>
              <a:r>
                <a:rPr lang="en-US" altLang="ja-JP" sz="19900" dirty="0">
                  <a:solidFill>
                    <a:schemeClr val="bg1"/>
                  </a:solidFill>
                </a:rPr>
                <a:t>?</a:t>
              </a:r>
              <a:endParaRPr kumimoji="1" lang="ja-JP" altLang="en-US" sz="19900" dirty="0">
                <a:solidFill>
                  <a:schemeClr val="bg1"/>
                </a:solidFill>
              </a:endParaRPr>
            </a:p>
          </p:txBody>
        </p:sp>
      </p:grpSp>
      <p:grpSp>
        <p:nvGrpSpPr>
          <p:cNvPr id="12" name="図形グループ 11"/>
          <p:cNvGrpSpPr/>
          <p:nvPr/>
        </p:nvGrpSpPr>
        <p:grpSpPr>
          <a:xfrm>
            <a:off x="6166683" y="924049"/>
            <a:ext cx="2977317" cy="3154710"/>
            <a:chOff x="6166683" y="924049"/>
            <a:chExt cx="2977317" cy="3154710"/>
          </a:xfrm>
        </p:grpSpPr>
        <p:sp>
          <p:nvSpPr>
            <p:cNvPr id="5" name="円/楕円 4"/>
            <p:cNvSpPr/>
            <p:nvPr/>
          </p:nvSpPr>
          <p:spPr>
            <a:xfrm>
              <a:off x="6166683" y="1076449"/>
              <a:ext cx="2977317" cy="2977317"/>
            </a:xfrm>
            <a:prstGeom prst="ellipse">
              <a:avLst/>
            </a:prstGeom>
            <a:gradFill flip="none" rotWithShape="1">
              <a:gsLst>
                <a:gs pos="48000">
                  <a:schemeClr val="accent1"/>
                </a:gs>
                <a:gs pos="100000">
                  <a:schemeClr val="accent1"/>
                </a:gs>
                <a:gs pos="86000">
                  <a:schemeClr val="accent1"/>
                </a:gs>
                <a:gs pos="66000">
                  <a:schemeClr val="bg1">
                    <a:alpha val="9000"/>
                  </a:schemeClr>
                </a:gs>
                <a:gs pos="0">
                  <a:schemeClr val="accent1"/>
                </a:gs>
              </a:gsLst>
              <a:path path="circle">
                <a:fillToRect l="50000" t="50000" r="50000" b="50000"/>
              </a:path>
              <a:tileRect/>
            </a:gra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 name="テキスト ボックス 8"/>
            <p:cNvSpPr txBox="1"/>
            <p:nvPr/>
          </p:nvSpPr>
          <p:spPr>
            <a:xfrm>
              <a:off x="6968282" y="924049"/>
              <a:ext cx="1367200" cy="3154710"/>
            </a:xfrm>
            <a:prstGeom prst="rect">
              <a:avLst/>
            </a:prstGeom>
            <a:noFill/>
          </p:spPr>
          <p:txBody>
            <a:bodyPr wrap="none" rtlCol="0">
              <a:spAutoFit/>
            </a:bodyPr>
            <a:lstStyle/>
            <a:p>
              <a:r>
                <a:rPr lang="en-US" altLang="ja-JP" sz="19900" dirty="0">
                  <a:solidFill>
                    <a:schemeClr val="bg1"/>
                  </a:solidFill>
                </a:rPr>
                <a:t>?</a:t>
              </a:r>
              <a:endParaRPr kumimoji="1" lang="ja-JP" altLang="en-US" sz="19900" dirty="0">
                <a:solidFill>
                  <a:schemeClr val="bg1"/>
                </a:solidFill>
              </a:endParaRPr>
            </a:p>
          </p:txBody>
        </p:sp>
      </p:grpSp>
      <p:grpSp>
        <p:nvGrpSpPr>
          <p:cNvPr id="15" name="図形グループ 14"/>
          <p:cNvGrpSpPr/>
          <p:nvPr/>
        </p:nvGrpSpPr>
        <p:grpSpPr>
          <a:xfrm>
            <a:off x="-4772186" y="-2649800"/>
            <a:ext cx="2977317" cy="3154710"/>
            <a:chOff x="1568711" y="746656"/>
            <a:chExt cx="2977317" cy="3154710"/>
          </a:xfrm>
        </p:grpSpPr>
        <p:sp>
          <p:nvSpPr>
            <p:cNvPr id="16" name="円/楕円 15"/>
            <p:cNvSpPr/>
            <p:nvPr/>
          </p:nvSpPr>
          <p:spPr>
            <a:xfrm>
              <a:off x="1568711" y="924049"/>
              <a:ext cx="2977317" cy="2977317"/>
            </a:xfrm>
            <a:prstGeom prst="ellipse">
              <a:avLst/>
            </a:prstGeom>
            <a:gradFill flip="none" rotWithShape="1">
              <a:gsLst>
                <a:gs pos="49000">
                  <a:schemeClr val="bg1">
                    <a:lumMod val="85000"/>
                  </a:schemeClr>
                </a:gs>
                <a:gs pos="86000">
                  <a:schemeClr val="bg1"/>
                </a:gs>
                <a:gs pos="66000">
                  <a:schemeClr val="bg1">
                    <a:alpha val="21000"/>
                  </a:schemeClr>
                </a:gs>
                <a:gs pos="0">
                  <a:schemeClr val="bg1"/>
                </a:gs>
              </a:gsLst>
              <a:path path="circle">
                <a:fillToRect l="50000" t="50000" r="50000" b="50000"/>
              </a:path>
              <a:tileRect/>
            </a:gra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7" name="テキスト ボックス 16"/>
            <p:cNvSpPr txBox="1"/>
            <p:nvPr/>
          </p:nvSpPr>
          <p:spPr>
            <a:xfrm>
              <a:off x="2358058" y="746656"/>
              <a:ext cx="1367200" cy="3154710"/>
            </a:xfrm>
            <a:prstGeom prst="rect">
              <a:avLst/>
            </a:prstGeom>
            <a:noFill/>
          </p:spPr>
          <p:txBody>
            <a:bodyPr wrap="none" rtlCol="0">
              <a:spAutoFit/>
            </a:bodyPr>
            <a:lstStyle/>
            <a:p>
              <a:r>
                <a:rPr lang="en-US" altLang="ja-JP" sz="19900" dirty="0">
                  <a:solidFill>
                    <a:schemeClr val="tx1">
                      <a:lumMod val="65000"/>
                      <a:lumOff val="35000"/>
                    </a:schemeClr>
                  </a:solidFill>
                </a:rPr>
                <a:t>?</a:t>
              </a:r>
              <a:endParaRPr kumimoji="1" lang="ja-JP" altLang="en-US" sz="19900" dirty="0">
                <a:solidFill>
                  <a:schemeClr val="tx1">
                    <a:lumMod val="65000"/>
                    <a:lumOff val="35000"/>
                  </a:schemeClr>
                </a:solidFill>
              </a:endParaRPr>
            </a:p>
          </p:txBody>
        </p:sp>
      </p:grpSp>
      <p:grpSp>
        <p:nvGrpSpPr>
          <p:cNvPr id="18" name="図形グループ 17"/>
          <p:cNvGrpSpPr/>
          <p:nvPr/>
        </p:nvGrpSpPr>
        <p:grpSpPr>
          <a:xfrm>
            <a:off x="-5779757" y="899056"/>
            <a:ext cx="2977317" cy="3154710"/>
            <a:chOff x="1568711" y="746656"/>
            <a:chExt cx="2977317" cy="3154710"/>
          </a:xfrm>
        </p:grpSpPr>
        <p:sp>
          <p:nvSpPr>
            <p:cNvPr id="19" name="円/楕円 18"/>
            <p:cNvSpPr/>
            <p:nvPr/>
          </p:nvSpPr>
          <p:spPr>
            <a:xfrm>
              <a:off x="1568711" y="924049"/>
              <a:ext cx="2977317" cy="2977317"/>
            </a:xfrm>
            <a:prstGeom prst="ellipse">
              <a:avLst/>
            </a:prstGeom>
            <a:gradFill flip="none" rotWithShape="1">
              <a:gsLst>
                <a:gs pos="22000">
                  <a:srgbClr val="FF6600"/>
                </a:gs>
                <a:gs pos="86000">
                  <a:schemeClr val="bg1"/>
                </a:gs>
                <a:gs pos="66000">
                  <a:schemeClr val="bg1">
                    <a:alpha val="21000"/>
                  </a:schemeClr>
                </a:gs>
                <a:gs pos="53000">
                  <a:srgbClr val="FFFF00">
                    <a:alpha val="50000"/>
                  </a:srgbClr>
                </a:gs>
              </a:gsLst>
              <a:path path="circle">
                <a:fillToRect l="50000" t="50000" r="50000" b="50000"/>
              </a:path>
              <a:tileRect/>
            </a:gra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 name="テキスト ボックス 19"/>
            <p:cNvSpPr txBox="1"/>
            <p:nvPr/>
          </p:nvSpPr>
          <p:spPr>
            <a:xfrm>
              <a:off x="2358058" y="746656"/>
              <a:ext cx="1367200" cy="3154710"/>
            </a:xfrm>
            <a:prstGeom prst="rect">
              <a:avLst/>
            </a:prstGeom>
            <a:noFill/>
          </p:spPr>
          <p:txBody>
            <a:bodyPr wrap="none" rtlCol="0">
              <a:spAutoFit/>
            </a:bodyPr>
            <a:lstStyle/>
            <a:p>
              <a:r>
                <a:rPr lang="en-US" altLang="ja-JP" sz="19900" dirty="0">
                  <a:solidFill>
                    <a:schemeClr val="bg1"/>
                  </a:solidFill>
                </a:rPr>
                <a:t>?</a:t>
              </a:r>
              <a:endParaRPr kumimoji="1" lang="ja-JP" altLang="en-US" sz="19900" dirty="0">
                <a:solidFill>
                  <a:schemeClr val="bg1"/>
                </a:solidFill>
              </a:endParaRPr>
            </a:p>
          </p:txBody>
        </p:sp>
      </p:grpSp>
      <p:grpSp>
        <p:nvGrpSpPr>
          <p:cNvPr id="27" name="図形グループ 26"/>
          <p:cNvGrpSpPr/>
          <p:nvPr/>
        </p:nvGrpSpPr>
        <p:grpSpPr>
          <a:xfrm>
            <a:off x="-5459059" y="7548553"/>
            <a:ext cx="2977317" cy="2977317"/>
            <a:chOff x="-5459059" y="7548553"/>
            <a:chExt cx="2977317" cy="2977317"/>
          </a:xfrm>
        </p:grpSpPr>
        <p:sp>
          <p:nvSpPr>
            <p:cNvPr id="22" name="円/楕円 21"/>
            <p:cNvSpPr/>
            <p:nvPr/>
          </p:nvSpPr>
          <p:spPr>
            <a:xfrm>
              <a:off x="-5459059" y="7548553"/>
              <a:ext cx="2977317" cy="2977317"/>
            </a:xfrm>
            <a:prstGeom prst="ellipse">
              <a:avLst/>
            </a:prstGeom>
            <a:gradFill flip="none" rotWithShape="1">
              <a:gsLst>
                <a:gs pos="25000">
                  <a:schemeClr val="tx1"/>
                </a:gs>
                <a:gs pos="86000">
                  <a:schemeClr val="bg1"/>
                </a:gs>
                <a:gs pos="66000">
                  <a:schemeClr val="bg1">
                    <a:alpha val="21000"/>
                  </a:schemeClr>
                </a:gs>
                <a:gs pos="54000">
                  <a:schemeClr val="accent4"/>
                </a:gs>
              </a:gsLst>
              <a:path path="circle">
                <a:fillToRect l="50000" t="50000" r="50000" b="50000"/>
              </a:path>
              <a:tileRect/>
            </a:gra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 name="テキスト ボックス 25"/>
            <p:cNvSpPr txBox="1"/>
            <p:nvPr/>
          </p:nvSpPr>
          <p:spPr>
            <a:xfrm>
              <a:off x="-5049208" y="8692452"/>
              <a:ext cx="2246768" cy="707886"/>
            </a:xfrm>
            <a:prstGeom prst="rect">
              <a:avLst/>
            </a:prstGeom>
            <a:noFill/>
          </p:spPr>
          <p:txBody>
            <a:bodyPr wrap="none" rtlCol="0">
              <a:spAutoFit/>
            </a:bodyPr>
            <a:lstStyle/>
            <a:p>
              <a:r>
                <a:rPr kumimoji="1" lang="en-US" altLang="ja-JP" sz="4000" dirty="0" smtClean="0">
                  <a:solidFill>
                    <a:srgbClr val="FFFFFF"/>
                  </a:solidFill>
                  <a:latin typeface="03スマートフォントUI"/>
                  <a:ea typeface="03スマートフォントUI"/>
                  <a:cs typeface="03スマートフォントUI"/>
                </a:rPr>
                <a:t>Reverse</a:t>
              </a:r>
              <a:endParaRPr kumimoji="1" lang="ja-JP" altLang="en-US" sz="4000" dirty="0">
                <a:solidFill>
                  <a:srgbClr val="FFFFFF"/>
                </a:solidFill>
                <a:latin typeface="03スマートフォントUI"/>
                <a:ea typeface="03スマートフォントUI"/>
                <a:cs typeface="03スマートフォントUI"/>
              </a:endParaRPr>
            </a:p>
          </p:txBody>
        </p:sp>
      </p:grpSp>
      <p:grpSp>
        <p:nvGrpSpPr>
          <p:cNvPr id="28" name="図形グループ 27"/>
          <p:cNvGrpSpPr/>
          <p:nvPr/>
        </p:nvGrpSpPr>
        <p:grpSpPr>
          <a:xfrm>
            <a:off x="-2015948" y="7548553"/>
            <a:ext cx="2977317" cy="2977317"/>
            <a:chOff x="-5459059" y="7548553"/>
            <a:chExt cx="2977317" cy="2977317"/>
          </a:xfrm>
        </p:grpSpPr>
        <p:sp>
          <p:nvSpPr>
            <p:cNvPr id="29" name="円/楕円 28"/>
            <p:cNvSpPr/>
            <p:nvPr/>
          </p:nvSpPr>
          <p:spPr>
            <a:xfrm>
              <a:off x="-5459059" y="7548553"/>
              <a:ext cx="2977317" cy="2977317"/>
            </a:xfrm>
            <a:prstGeom prst="ellipse">
              <a:avLst/>
            </a:prstGeom>
            <a:gradFill flip="none" rotWithShape="1">
              <a:gsLst>
                <a:gs pos="25000">
                  <a:schemeClr val="tx1"/>
                </a:gs>
                <a:gs pos="86000">
                  <a:schemeClr val="bg1"/>
                </a:gs>
                <a:gs pos="66000">
                  <a:schemeClr val="bg1">
                    <a:alpha val="21000"/>
                  </a:schemeClr>
                </a:gs>
                <a:gs pos="54000">
                  <a:schemeClr val="accent4"/>
                </a:gs>
              </a:gsLst>
              <a:path path="circle">
                <a:fillToRect l="50000" t="50000" r="50000" b="50000"/>
              </a:path>
              <a:tileRect/>
            </a:gra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 name="テキスト ボックス 29"/>
            <p:cNvSpPr txBox="1"/>
            <p:nvPr/>
          </p:nvSpPr>
          <p:spPr>
            <a:xfrm>
              <a:off x="-4985373" y="8361510"/>
              <a:ext cx="2039327" cy="1569660"/>
            </a:xfrm>
            <a:prstGeom prst="rect">
              <a:avLst/>
            </a:prstGeom>
            <a:noFill/>
          </p:spPr>
          <p:txBody>
            <a:bodyPr wrap="none" rtlCol="0">
              <a:spAutoFit/>
            </a:bodyPr>
            <a:lstStyle/>
            <a:p>
              <a:pPr algn="ctr"/>
              <a:r>
                <a:rPr kumimoji="1" lang="en-US" altLang="ja-JP" sz="4800" dirty="0" smtClean="0">
                  <a:solidFill>
                    <a:srgbClr val="FFFFFF"/>
                  </a:solidFill>
                  <a:latin typeface="03スマートフォントUI"/>
                  <a:ea typeface="03スマートフォントUI"/>
                  <a:cs typeface="03スマートフォントUI"/>
                </a:rPr>
                <a:t>Speed</a:t>
              </a:r>
            </a:p>
            <a:p>
              <a:pPr algn="ctr"/>
              <a:r>
                <a:rPr kumimoji="1" lang="en-US" altLang="ja-JP" sz="4800" dirty="0" smtClean="0">
                  <a:solidFill>
                    <a:srgbClr val="FFFFFF"/>
                  </a:solidFill>
                  <a:latin typeface="03スマートフォントUI"/>
                  <a:ea typeface="03スマートフォントUI"/>
                  <a:cs typeface="03スマートフォントUI"/>
                </a:rPr>
                <a:t>UP</a:t>
              </a:r>
              <a:endParaRPr kumimoji="1" lang="ja-JP" altLang="en-US" sz="4800" dirty="0">
                <a:solidFill>
                  <a:srgbClr val="FFFFFF"/>
                </a:solidFill>
                <a:latin typeface="03スマートフォントUI"/>
                <a:ea typeface="03スマートフォントUI"/>
                <a:cs typeface="03スマートフォントUI"/>
              </a:endParaRPr>
            </a:p>
          </p:txBody>
        </p:sp>
      </p:grpSp>
      <p:grpSp>
        <p:nvGrpSpPr>
          <p:cNvPr id="38" name="図形グループ 37"/>
          <p:cNvGrpSpPr/>
          <p:nvPr/>
        </p:nvGrpSpPr>
        <p:grpSpPr>
          <a:xfrm>
            <a:off x="-8516987" y="4140556"/>
            <a:ext cx="2977317" cy="2977317"/>
            <a:chOff x="-5688668" y="3597926"/>
            <a:chExt cx="2977317" cy="2977317"/>
          </a:xfrm>
        </p:grpSpPr>
        <p:sp>
          <p:nvSpPr>
            <p:cNvPr id="35" name="円/楕円 34"/>
            <p:cNvSpPr/>
            <p:nvPr/>
          </p:nvSpPr>
          <p:spPr>
            <a:xfrm>
              <a:off x="-5688668" y="3597926"/>
              <a:ext cx="2977317" cy="2977317"/>
            </a:xfrm>
            <a:prstGeom prst="ellipse">
              <a:avLst/>
            </a:prstGeom>
            <a:gradFill flip="none" rotWithShape="1">
              <a:gsLst>
                <a:gs pos="25000">
                  <a:srgbClr val="FF6600"/>
                </a:gs>
                <a:gs pos="86000">
                  <a:schemeClr val="bg1"/>
                </a:gs>
                <a:gs pos="66000">
                  <a:schemeClr val="bg1">
                    <a:alpha val="21000"/>
                  </a:schemeClr>
                </a:gs>
                <a:gs pos="54000">
                  <a:srgbClr val="FFFF00"/>
                </a:gs>
              </a:gsLst>
              <a:path path="circle">
                <a:fillToRect l="50000" t="50000" r="50000" b="50000"/>
              </a:path>
              <a:tileRect/>
            </a:gra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7" name="テキスト ボックス 36"/>
            <p:cNvSpPr txBox="1"/>
            <p:nvPr/>
          </p:nvSpPr>
          <p:spPr>
            <a:xfrm>
              <a:off x="-5080595" y="4580939"/>
              <a:ext cx="1819883" cy="1200329"/>
            </a:xfrm>
            <a:prstGeom prst="rect">
              <a:avLst/>
            </a:prstGeom>
            <a:noFill/>
          </p:spPr>
          <p:txBody>
            <a:bodyPr wrap="none" rtlCol="0">
              <a:spAutoFit/>
            </a:bodyPr>
            <a:lstStyle/>
            <a:p>
              <a:pPr algn="ctr"/>
              <a:r>
                <a:rPr kumimoji="1" lang="en-US" altLang="ja-JP" sz="7200" dirty="0" smtClean="0">
                  <a:solidFill>
                    <a:srgbClr val="FFFFFF"/>
                  </a:solidFill>
                  <a:latin typeface="03スマートフォントUI"/>
                  <a:ea typeface="03スマートフォントUI"/>
                  <a:cs typeface="03スマートフォントUI"/>
                </a:rPr>
                <a:t>1UP</a:t>
              </a:r>
              <a:endParaRPr kumimoji="1" lang="ja-JP" altLang="en-US" sz="7200" dirty="0">
                <a:solidFill>
                  <a:srgbClr val="FFFFFF"/>
                </a:solidFill>
                <a:latin typeface="03スマートフォントUI"/>
                <a:ea typeface="03スマートフォントUI"/>
                <a:cs typeface="03スマートフォントUI"/>
              </a:endParaRPr>
            </a:p>
          </p:txBody>
        </p:sp>
      </p:grpSp>
      <p:grpSp>
        <p:nvGrpSpPr>
          <p:cNvPr id="42" name="図形グループ 41"/>
          <p:cNvGrpSpPr/>
          <p:nvPr/>
        </p:nvGrpSpPr>
        <p:grpSpPr>
          <a:xfrm>
            <a:off x="10353251" y="10525870"/>
            <a:ext cx="2977317" cy="2977317"/>
            <a:chOff x="-5459059" y="7548553"/>
            <a:chExt cx="2977317" cy="2977317"/>
          </a:xfrm>
        </p:grpSpPr>
        <p:sp>
          <p:nvSpPr>
            <p:cNvPr id="43" name="円/楕円 42"/>
            <p:cNvSpPr/>
            <p:nvPr/>
          </p:nvSpPr>
          <p:spPr>
            <a:xfrm>
              <a:off x="-5459059" y="7548553"/>
              <a:ext cx="2977317" cy="2977317"/>
            </a:xfrm>
            <a:prstGeom prst="ellipse">
              <a:avLst/>
            </a:prstGeom>
            <a:gradFill flip="none" rotWithShape="1">
              <a:gsLst>
                <a:gs pos="25000">
                  <a:schemeClr val="tx1"/>
                </a:gs>
                <a:gs pos="86000">
                  <a:schemeClr val="bg1"/>
                </a:gs>
                <a:gs pos="66000">
                  <a:schemeClr val="bg1">
                    <a:alpha val="21000"/>
                  </a:schemeClr>
                </a:gs>
                <a:gs pos="54000">
                  <a:schemeClr val="accent4"/>
                </a:gs>
              </a:gsLst>
              <a:path path="circle">
                <a:fillToRect l="50000" t="50000" r="50000" b="50000"/>
              </a:path>
              <a:tileRect/>
            </a:gra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4" name="テキスト ボックス 43"/>
            <p:cNvSpPr txBox="1"/>
            <p:nvPr/>
          </p:nvSpPr>
          <p:spPr>
            <a:xfrm>
              <a:off x="-4985373" y="8361510"/>
              <a:ext cx="2039327" cy="1569660"/>
            </a:xfrm>
            <a:prstGeom prst="rect">
              <a:avLst/>
            </a:prstGeom>
            <a:noFill/>
          </p:spPr>
          <p:txBody>
            <a:bodyPr wrap="none" rtlCol="0">
              <a:spAutoFit/>
            </a:bodyPr>
            <a:lstStyle/>
            <a:p>
              <a:pPr algn="ctr"/>
              <a:r>
                <a:rPr kumimoji="1" lang="en-US" altLang="ja-JP" sz="4800" dirty="0" smtClean="0">
                  <a:solidFill>
                    <a:srgbClr val="FFFFFF"/>
                  </a:solidFill>
                  <a:latin typeface="03スマートフォントUI"/>
                  <a:ea typeface="03スマートフォントUI"/>
                  <a:cs typeface="03スマートフォントUI"/>
                </a:rPr>
                <a:t>Speed</a:t>
              </a:r>
            </a:p>
            <a:p>
              <a:pPr algn="ctr"/>
              <a:r>
                <a:rPr kumimoji="1" lang="en-US" altLang="ja-JP" sz="4800" dirty="0" smtClean="0">
                  <a:solidFill>
                    <a:srgbClr val="FFFFFF"/>
                  </a:solidFill>
                  <a:latin typeface="03スマートフォントUI"/>
                  <a:ea typeface="03スマートフォントUI"/>
                  <a:cs typeface="03スマートフォントUI"/>
                </a:rPr>
                <a:t>UP</a:t>
              </a:r>
              <a:endParaRPr kumimoji="1" lang="ja-JP" altLang="en-US" sz="4800" dirty="0">
                <a:solidFill>
                  <a:srgbClr val="FFFFFF"/>
                </a:solidFill>
                <a:latin typeface="03スマートフォントUI"/>
                <a:ea typeface="03スマートフォントUI"/>
                <a:cs typeface="03スマートフォントUI"/>
              </a:endParaRPr>
            </a:p>
          </p:txBody>
        </p:sp>
      </p:grpSp>
    </p:spTree>
    <p:extLst>
      <p:ext uri="{BB962C8B-B14F-4D97-AF65-F5344CB8AC3E}">
        <p14:creationId xmlns:p14="http://schemas.microsoft.com/office/powerpoint/2010/main" val="10956119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円/楕円 4"/>
          <p:cNvSpPr/>
          <p:nvPr/>
        </p:nvSpPr>
        <p:spPr>
          <a:xfrm>
            <a:off x="6608762" y="491483"/>
            <a:ext cx="1800000" cy="1800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4" name="円/楕円 3"/>
          <p:cNvSpPr/>
          <p:nvPr/>
        </p:nvSpPr>
        <p:spPr>
          <a:xfrm>
            <a:off x="2086257" y="491483"/>
            <a:ext cx="1800000" cy="1800000"/>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2" name="円/楕円 1"/>
          <p:cNvSpPr/>
          <p:nvPr/>
        </p:nvSpPr>
        <p:spPr>
          <a:xfrm>
            <a:off x="0" y="2513902"/>
            <a:ext cx="1800000" cy="1800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20" name="円/楕円 19"/>
          <p:cNvSpPr/>
          <p:nvPr/>
        </p:nvSpPr>
        <p:spPr>
          <a:xfrm>
            <a:off x="4435904" y="2960715"/>
            <a:ext cx="1800000" cy="1800000"/>
          </a:xfrm>
          <a:prstGeom prst="ellipse">
            <a:avLst/>
          </a:prstGeom>
          <a:gradFill flip="none" rotWithShape="1">
            <a:gsLst>
              <a:gs pos="71000">
                <a:schemeClr val="accent1">
                  <a:tint val="100000"/>
                  <a:shade val="100000"/>
                  <a:satMod val="130000"/>
                </a:schemeClr>
              </a:gs>
              <a:gs pos="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5731421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図形グループ 2"/>
          <p:cNvGrpSpPr/>
          <p:nvPr/>
        </p:nvGrpSpPr>
        <p:grpSpPr>
          <a:xfrm>
            <a:off x="6608762" y="491483"/>
            <a:ext cx="1800000" cy="1800000"/>
            <a:chOff x="6608762" y="491483"/>
            <a:chExt cx="1800000" cy="1800000"/>
          </a:xfrm>
        </p:grpSpPr>
        <p:sp>
          <p:nvSpPr>
            <p:cNvPr id="5" name="円/楕円 4"/>
            <p:cNvSpPr/>
            <p:nvPr/>
          </p:nvSpPr>
          <p:spPr>
            <a:xfrm>
              <a:off x="6608762" y="491483"/>
              <a:ext cx="1800000" cy="1800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6" name="テキスト ボックス 5"/>
            <p:cNvSpPr txBox="1"/>
            <p:nvPr/>
          </p:nvSpPr>
          <p:spPr>
            <a:xfrm>
              <a:off x="6956498" y="1058239"/>
              <a:ext cx="1131066" cy="646331"/>
            </a:xfrm>
            <a:prstGeom prst="rect">
              <a:avLst/>
            </a:prstGeom>
            <a:noFill/>
          </p:spPr>
          <p:txBody>
            <a:bodyPr wrap="none" rtlCol="0">
              <a:spAutoFit/>
            </a:bodyPr>
            <a:lstStyle/>
            <a:p>
              <a:r>
                <a:rPr lang="en-US" altLang="ja-JP" sz="3600" dirty="0">
                  <a:solidFill>
                    <a:schemeClr val="bg1"/>
                  </a:solidFill>
                  <a:latin typeface="ＤＦＰ太丸ゴシック体"/>
                  <a:ea typeface="ＤＦＰ太丸ゴシック体"/>
                  <a:cs typeface="ＤＦＰ太丸ゴシック体"/>
                </a:rPr>
                <a:t>R</a:t>
              </a:r>
              <a:r>
                <a:rPr kumimoji="1" lang="en-US" altLang="ja-JP" sz="3600" dirty="0" smtClean="0">
                  <a:solidFill>
                    <a:schemeClr val="bg1"/>
                  </a:solidFill>
                  <a:latin typeface="Ubuntu-Title"/>
                  <a:cs typeface="Ubuntu-Title"/>
                </a:rPr>
                <a:t>ival</a:t>
              </a:r>
              <a:endParaRPr kumimoji="1" lang="ja-JP" altLang="en-US" sz="2400" dirty="0">
                <a:solidFill>
                  <a:schemeClr val="bg1"/>
                </a:solidFill>
                <a:latin typeface="Ubuntu-Title"/>
                <a:cs typeface="Ubuntu-Title"/>
              </a:endParaRPr>
            </a:p>
          </p:txBody>
        </p:sp>
      </p:grpSp>
      <p:grpSp>
        <p:nvGrpSpPr>
          <p:cNvPr id="12" name="図形グループ 11"/>
          <p:cNvGrpSpPr/>
          <p:nvPr/>
        </p:nvGrpSpPr>
        <p:grpSpPr>
          <a:xfrm>
            <a:off x="2086257" y="491483"/>
            <a:ext cx="1800000" cy="1800000"/>
            <a:chOff x="2086257" y="491483"/>
            <a:chExt cx="1800000" cy="1800000"/>
          </a:xfrm>
        </p:grpSpPr>
        <p:sp>
          <p:nvSpPr>
            <p:cNvPr id="4" name="円/楕円 3"/>
            <p:cNvSpPr/>
            <p:nvPr/>
          </p:nvSpPr>
          <p:spPr>
            <a:xfrm>
              <a:off x="2086257" y="491483"/>
              <a:ext cx="1800000" cy="1800000"/>
            </a:xfrm>
            <a:prstGeom prst="ellipse">
              <a:avLst/>
            </a:prstGeom>
            <a:gradFill flip="none" rotWithShape="1">
              <a:gsLst>
                <a:gs pos="71000">
                  <a:schemeClr val="accent3">
                    <a:tint val="100000"/>
                    <a:shade val="100000"/>
                    <a:satMod val="130000"/>
                  </a:schemeClr>
                </a:gs>
                <a:gs pos="0">
                  <a:schemeClr val="accent3">
                    <a:lumMod val="40000"/>
                    <a:lumOff val="6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7" name="テキスト ボックス 6"/>
            <p:cNvSpPr txBox="1"/>
            <p:nvPr/>
          </p:nvSpPr>
          <p:spPr>
            <a:xfrm>
              <a:off x="2416840" y="1034722"/>
              <a:ext cx="1131066" cy="646331"/>
            </a:xfrm>
            <a:prstGeom prst="rect">
              <a:avLst/>
            </a:prstGeom>
            <a:noFill/>
          </p:spPr>
          <p:txBody>
            <a:bodyPr wrap="none" rtlCol="0">
              <a:spAutoFit/>
            </a:bodyPr>
            <a:lstStyle/>
            <a:p>
              <a:r>
                <a:rPr lang="en-US" altLang="ja-JP" sz="3600" dirty="0">
                  <a:solidFill>
                    <a:schemeClr val="bg1"/>
                  </a:solidFill>
                  <a:latin typeface="ＤＦＰ太丸ゴシック体"/>
                  <a:ea typeface="ＤＦＰ太丸ゴシック体"/>
                  <a:cs typeface="ＤＦＰ太丸ゴシック体"/>
                </a:rPr>
                <a:t>R</a:t>
              </a:r>
              <a:r>
                <a:rPr kumimoji="1" lang="en-US" altLang="ja-JP" sz="3600" dirty="0" smtClean="0">
                  <a:solidFill>
                    <a:schemeClr val="bg1"/>
                  </a:solidFill>
                  <a:latin typeface="Ubuntu-Title"/>
                  <a:cs typeface="Ubuntu-Title"/>
                </a:rPr>
                <a:t>ival</a:t>
              </a:r>
              <a:endParaRPr kumimoji="1" lang="ja-JP" altLang="en-US" sz="2400" dirty="0">
                <a:solidFill>
                  <a:schemeClr val="bg1"/>
                </a:solidFill>
                <a:latin typeface="Ubuntu-Title"/>
                <a:cs typeface="Ubuntu-Title"/>
              </a:endParaRPr>
            </a:p>
          </p:txBody>
        </p:sp>
      </p:grpSp>
      <p:grpSp>
        <p:nvGrpSpPr>
          <p:cNvPr id="11" name="図形グループ 10"/>
          <p:cNvGrpSpPr/>
          <p:nvPr/>
        </p:nvGrpSpPr>
        <p:grpSpPr>
          <a:xfrm>
            <a:off x="0" y="2513902"/>
            <a:ext cx="1800000" cy="1800000"/>
            <a:chOff x="0" y="2513902"/>
            <a:chExt cx="1800000" cy="1800000"/>
          </a:xfrm>
        </p:grpSpPr>
        <p:sp>
          <p:nvSpPr>
            <p:cNvPr id="2" name="円/楕円 1"/>
            <p:cNvSpPr/>
            <p:nvPr/>
          </p:nvSpPr>
          <p:spPr>
            <a:xfrm>
              <a:off x="0" y="2513902"/>
              <a:ext cx="1800000" cy="1800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8" name="テキスト ボックス 7"/>
            <p:cNvSpPr txBox="1"/>
            <p:nvPr/>
          </p:nvSpPr>
          <p:spPr>
            <a:xfrm>
              <a:off x="323422" y="3078296"/>
              <a:ext cx="1131066" cy="646331"/>
            </a:xfrm>
            <a:prstGeom prst="rect">
              <a:avLst/>
            </a:prstGeom>
            <a:noFill/>
          </p:spPr>
          <p:txBody>
            <a:bodyPr wrap="none" rtlCol="0">
              <a:spAutoFit/>
            </a:bodyPr>
            <a:lstStyle/>
            <a:p>
              <a:r>
                <a:rPr lang="en-US" altLang="ja-JP" sz="3600" dirty="0">
                  <a:solidFill>
                    <a:schemeClr val="bg1"/>
                  </a:solidFill>
                  <a:latin typeface="ＤＦＰ太丸ゴシック体"/>
                  <a:ea typeface="ＤＦＰ太丸ゴシック体"/>
                  <a:cs typeface="ＤＦＰ太丸ゴシック体"/>
                </a:rPr>
                <a:t>R</a:t>
              </a:r>
              <a:r>
                <a:rPr kumimoji="1" lang="en-US" altLang="ja-JP" sz="3600" dirty="0" smtClean="0">
                  <a:solidFill>
                    <a:schemeClr val="bg1"/>
                  </a:solidFill>
                  <a:latin typeface="Ubuntu-Title"/>
                  <a:cs typeface="Ubuntu-Title"/>
                </a:rPr>
                <a:t>ival</a:t>
              </a:r>
              <a:endParaRPr kumimoji="1" lang="ja-JP" altLang="en-US" sz="2400" dirty="0">
                <a:solidFill>
                  <a:schemeClr val="bg1"/>
                </a:solidFill>
                <a:latin typeface="Ubuntu-Title"/>
                <a:cs typeface="Ubuntu-Title"/>
              </a:endParaRPr>
            </a:p>
          </p:txBody>
        </p:sp>
      </p:grpSp>
      <p:grpSp>
        <p:nvGrpSpPr>
          <p:cNvPr id="10" name="図形グループ 9"/>
          <p:cNvGrpSpPr/>
          <p:nvPr/>
        </p:nvGrpSpPr>
        <p:grpSpPr>
          <a:xfrm>
            <a:off x="4412382" y="2960715"/>
            <a:ext cx="1800000" cy="1800000"/>
            <a:chOff x="4412382" y="2960715"/>
            <a:chExt cx="1800000" cy="1800000"/>
          </a:xfrm>
        </p:grpSpPr>
        <p:sp>
          <p:nvSpPr>
            <p:cNvPr id="20" name="円/楕円 19"/>
            <p:cNvSpPr/>
            <p:nvPr/>
          </p:nvSpPr>
          <p:spPr>
            <a:xfrm>
              <a:off x="4412382" y="2960715"/>
              <a:ext cx="1800000" cy="1800000"/>
            </a:xfrm>
            <a:prstGeom prst="ellipse">
              <a:avLst/>
            </a:prstGeom>
            <a:gradFill flip="none" rotWithShape="1">
              <a:gsLst>
                <a:gs pos="71000">
                  <a:schemeClr val="accent1">
                    <a:tint val="100000"/>
                    <a:shade val="100000"/>
                    <a:satMod val="130000"/>
                  </a:schemeClr>
                </a:gs>
                <a:gs pos="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9" name="テキスト ボックス 8"/>
            <p:cNvSpPr txBox="1"/>
            <p:nvPr/>
          </p:nvSpPr>
          <p:spPr>
            <a:xfrm>
              <a:off x="4768994" y="3524104"/>
              <a:ext cx="1131066" cy="646331"/>
            </a:xfrm>
            <a:prstGeom prst="rect">
              <a:avLst/>
            </a:prstGeom>
            <a:noFill/>
          </p:spPr>
          <p:txBody>
            <a:bodyPr wrap="none" rtlCol="0">
              <a:spAutoFit/>
            </a:bodyPr>
            <a:lstStyle/>
            <a:p>
              <a:r>
                <a:rPr lang="en-US" altLang="ja-JP" sz="3600" dirty="0">
                  <a:solidFill>
                    <a:schemeClr val="bg1"/>
                  </a:solidFill>
                  <a:latin typeface="ＤＦＰ太丸ゴシック体"/>
                  <a:ea typeface="ＤＦＰ太丸ゴシック体"/>
                  <a:cs typeface="ＤＦＰ太丸ゴシック体"/>
                </a:rPr>
                <a:t>R</a:t>
              </a:r>
              <a:r>
                <a:rPr kumimoji="1" lang="en-US" altLang="ja-JP" sz="3600" dirty="0" smtClean="0">
                  <a:solidFill>
                    <a:schemeClr val="bg1"/>
                  </a:solidFill>
                  <a:latin typeface="Ubuntu-Title"/>
                  <a:cs typeface="Ubuntu-Title"/>
                </a:rPr>
                <a:t>ival</a:t>
              </a:r>
              <a:endParaRPr kumimoji="1" lang="ja-JP" altLang="en-US" sz="2400" dirty="0">
                <a:solidFill>
                  <a:schemeClr val="bg1"/>
                </a:solidFill>
                <a:latin typeface="Ubuntu-Title"/>
                <a:cs typeface="Ubuntu-Title"/>
              </a:endParaRPr>
            </a:p>
          </p:txBody>
        </p:sp>
      </p:grpSp>
    </p:spTree>
    <p:extLst>
      <p:ext uri="{BB962C8B-B14F-4D97-AF65-F5344CB8AC3E}">
        <p14:creationId xmlns:p14="http://schemas.microsoft.com/office/powerpoint/2010/main" val="8185221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9782730" y="4232970"/>
            <a:ext cx="1729677" cy="1015663"/>
          </a:xfrm>
          <a:prstGeom prst="rect">
            <a:avLst/>
          </a:prstGeom>
          <a:noFill/>
        </p:spPr>
        <p:txBody>
          <a:bodyPr wrap="none" rtlCol="0">
            <a:spAutoFit/>
          </a:bodyPr>
          <a:lstStyle/>
          <a:p>
            <a:r>
              <a:rPr lang="en-US" altLang="ja-JP" sz="6000" dirty="0">
                <a:solidFill>
                  <a:schemeClr val="bg1"/>
                </a:solidFill>
                <a:latin typeface="Ubuntu-Title"/>
                <a:ea typeface="ＤＦＰ太丸ゴシック体"/>
                <a:cs typeface="Ubuntu-Title"/>
              </a:rPr>
              <a:t>m</a:t>
            </a:r>
            <a:r>
              <a:rPr lang="en-US" altLang="ja-JP" sz="6000" dirty="0" smtClean="0">
                <a:solidFill>
                  <a:schemeClr val="bg1"/>
                </a:solidFill>
                <a:latin typeface="Ubuntu-Title"/>
                <a:ea typeface="ＤＦＰ太丸ゴシック体"/>
                <a:cs typeface="Ubuntu-Title"/>
              </a:rPr>
              <a:t>any</a:t>
            </a:r>
            <a:endParaRPr kumimoji="1" lang="ja-JP" altLang="en-US" sz="4400" dirty="0">
              <a:solidFill>
                <a:schemeClr val="bg1"/>
              </a:solidFill>
              <a:latin typeface="Ubuntu-Title"/>
              <a:cs typeface="Ubuntu-Title"/>
            </a:endParaRPr>
          </a:p>
        </p:txBody>
      </p:sp>
      <p:grpSp>
        <p:nvGrpSpPr>
          <p:cNvPr id="14" name="図形グループ 13"/>
          <p:cNvGrpSpPr/>
          <p:nvPr/>
        </p:nvGrpSpPr>
        <p:grpSpPr>
          <a:xfrm>
            <a:off x="10898672" y="987693"/>
            <a:ext cx="3853410" cy="1434506"/>
            <a:chOff x="10898672" y="987693"/>
            <a:chExt cx="3853410" cy="1434506"/>
          </a:xfrm>
        </p:grpSpPr>
        <p:sp>
          <p:nvSpPr>
            <p:cNvPr id="11" name="円/楕円 10"/>
            <p:cNvSpPr/>
            <p:nvPr/>
          </p:nvSpPr>
          <p:spPr>
            <a:xfrm>
              <a:off x="10898672" y="987693"/>
              <a:ext cx="3853410" cy="1434506"/>
            </a:xfrm>
            <a:prstGeom prst="ellipse">
              <a:avLst/>
            </a:prstGeom>
            <a:solidFill>
              <a:srgbClr val="FF6600">
                <a:alpha val="6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11008082" y="1057251"/>
              <a:ext cx="3696956" cy="1200329"/>
            </a:xfrm>
            <a:prstGeom prst="rect">
              <a:avLst/>
            </a:prstGeom>
            <a:noFill/>
          </p:spPr>
          <p:txBody>
            <a:bodyPr wrap="none" rtlCol="0">
              <a:spAutoFit/>
            </a:bodyPr>
            <a:lstStyle/>
            <a:p>
              <a:r>
                <a:rPr lang="en-US" altLang="ja-JP" sz="7200" dirty="0">
                  <a:solidFill>
                    <a:schemeClr val="bg1"/>
                  </a:solidFill>
                  <a:latin typeface="ＤＦＰ太丸ゴシック体"/>
                  <a:ea typeface="ＤＦＰ太丸ゴシック体"/>
                  <a:cs typeface="ＤＦＰ太丸ゴシック体"/>
                </a:rPr>
                <a:t>C</a:t>
              </a:r>
              <a:r>
                <a:rPr lang="en-US" altLang="ja-JP" sz="7200" dirty="0" smtClean="0">
                  <a:solidFill>
                    <a:schemeClr val="bg1"/>
                  </a:solidFill>
                  <a:latin typeface="Ubuntu-Title"/>
                  <a:cs typeface="Ubuntu-Title"/>
                </a:rPr>
                <a:t>hance!!</a:t>
              </a:r>
              <a:endParaRPr kumimoji="1" lang="ja-JP" altLang="en-US" sz="7200" dirty="0">
                <a:solidFill>
                  <a:schemeClr val="bg1"/>
                </a:solidFill>
                <a:latin typeface="Ubuntu-Title"/>
                <a:cs typeface="Ubuntu-Title"/>
              </a:endParaRPr>
            </a:p>
          </p:txBody>
        </p:sp>
      </p:grpSp>
      <p:grpSp>
        <p:nvGrpSpPr>
          <p:cNvPr id="12" name="図形グループ 11"/>
          <p:cNvGrpSpPr/>
          <p:nvPr/>
        </p:nvGrpSpPr>
        <p:grpSpPr>
          <a:xfrm>
            <a:off x="10875150" y="2539783"/>
            <a:ext cx="3853410" cy="1434506"/>
            <a:chOff x="10875150" y="2539783"/>
            <a:chExt cx="3853410" cy="1434506"/>
          </a:xfrm>
        </p:grpSpPr>
        <p:sp>
          <p:nvSpPr>
            <p:cNvPr id="13" name="円/楕円 12"/>
            <p:cNvSpPr/>
            <p:nvPr/>
          </p:nvSpPr>
          <p:spPr>
            <a:xfrm>
              <a:off x="10875150" y="2539783"/>
              <a:ext cx="3853410" cy="1434506"/>
            </a:xfrm>
            <a:prstGeom prst="ellipse">
              <a:avLst/>
            </a:prstGeom>
            <a:solidFill>
              <a:schemeClr val="accent5">
                <a:alpha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11124107" y="2609343"/>
              <a:ext cx="3416277" cy="1200329"/>
            </a:xfrm>
            <a:prstGeom prst="rect">
              <a:avLst/>
            </a:prstGeom>
            <a:noFill/>
          </p:spPr>
          <p:txBody>
            <a:bodyPr wrap="none" rtlCol="0">
              <a:spAutoFit/>
            </a:bodyPr>
            <a:lstStyle/>
            <a:p>
              <a:r>
                <a:rPr lang="en-US" altLang="ja-JP" sz="7200" dirty="0" smtClean="0">
                  <a:solidFill>
                    <a:srgbClr val="FFFFFF"/>
                  </a:solidFill>
                  <a:latin typeface="ＤＦＰ太丸ゴシック体"/>
                  <a:ea typeface="ＤＦＰ太丸ゴシック体"/>
                  <a:cs typeface="ＤＦＰ太丸ゴシック体"/>
                </a:rPr>
                <a:t>Normal</a:t>
              </a:r>
              <a:endParaRPr kumimoji="1" lang="ja-JP" altLang="en-US" sz="7200" dirty="0">
                <a:solidFill>
                  <a:srgbClr val="FFFFFF"/>
                </a:solidFill>
                <a:latin typeface="Ubuntu-Title"/>
                <a:cs typeface="Ubuntu-Title"/>
              </a:endParaRPr>
            </a:p>
          </p:txBody>
        </p:sp>
      </p:grpSp>
      <p:sp>
        <p:nvSpPr>
          <p:cNvPr id="3" name="円/楕円 2"/>
          <p:cNvSpPr/>
          <p:nvPr/>
        </p:nvSpPr>
        <p:spPr>
          <a:xfrm>
            <a:off x="-4516136" y="2069452"/>
            <a:ext cx="1800000" cy="1800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5" name="図形グループ 4"/>
          <p:cNvGrpSpPr/>
          <p:nvPr/>
        </p:nvGrpSpPr>
        <p:grpSpPr>
          <a:xfrm>
            <a:off x="2465769" y="1169452"/>
            <a:ext cx="1800000" cy="1800000"/>
            <a:chOff x="2465769" y="1169452"/>
            <a:chExt cx="1800000" cy="1800000"/>
          </a:xfrm>
        </p:grpSpPr>
        <p:sp>
          <p:nvSpPr>
            <p:cNvPr id="16" name="円/楕円 15"/>
            <p:cNvSpPr/>
            <p:nvPr/>
          </p:nvSpPr>
          <p:spPr>
            <a:xfrm>
              <a:off x="2465769" y="1169452"/>
              <a:ext cx="1800000" cy="1800000"/>
            </a:xfrm>
            <a:prstGeom prst="ellipse">
              <a:avLst/>
            </a:prstGeom>
            <a:solidFill>
              <a:schemeClr val="tx1">
                <a:lumMod val="75000"/>
                <a:lumOff val="25000"/>
              </a:schemeClr>
            </a:solidFill>
            <a:ln w="38100" cap="rnd" cmpd="sng">
              <a:solidFill>
                <a:schemeClr val="bg1">
                  <a:alpha val="40000"/>
                </a:schemeClr>
              </a:solidFill>
            </a:ln>
            <a:effectLst>
              <a:glow rad="139700">
                <a:schemeClr val="bg1">
                  <a:lumMod val="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 name="テキスト ボックス 3"/>
            <p:cNvSpPr txBox="1"/>
            <p:nvPr/>
          </p:nvSpPr>
          <p:spPr>
            <a:xfrm>
              <a:off x="2653940" y="1589016"/>
              <a:ext cx="1407154" cy="1077218"/>
            </a:xfrm>
            <a:prstGeom prst="rect">
              <a:avLst/>
            </a:prstGeom>
            <a:noFill/>
          </p:spPr>
          <p:txBody>
            <a:bodyPr wrap="none" rtlCol="0">
              <a:spAutoFit/>
            </a:bodyPr>
            <a:lstStyle/>
            <a:p>
              <a:pPr algn="ctr"/>
              <a:r>
                <a:rPr lang="en-US" altLang="ja-JP" sz="3200" dirty="0" smtClean="0">
                  <a:solidFill>
                    <a:schemeClr val="bg1"/>
                  </a:solidFill>
                  <a:latin typeface="03スマートフォントUI"/>
                  <a:ea typeface="03スマートフォントUI"/>
                  <a:cs typeface="03スマートフォントUI"/>
                </a:rPr>
                <a:t>M</a:t>
              </a:r>
              <a:r>
                <a:rPr kumimoji="1" lang="en-US" altLang="ja-JP" sz="3200" dirty="0" smtClean="0">
                  <a:solidFill>
                    <a:schemeClr val="bg1"/>
                  </a:solidFill>
                  <a:latin typeface="03スマートフォントUI"/>
                  <a:ea typeface="03スマートフォントUI"/>
                  <a:cs typeface="03スマートフォントUI"/>
                </a:rPr>
                <a:t>atch</a:t>
              </a:r>
            </a:p>
            <a:p>
              <a:pPr algn="ctr"/>
              <a:r>
                <a:rPr kumimoji="1" lang="en-US" altLang="ja-JP" sz="3200" dirty="0" smtClean="0">
                  <a:solidFill>
                    <a:schemeClr val="bg1"/>
                  </a:solidFill>
                  <a:latin typeface="03スマートフォントUI"/>
                  <a:ea typeface="03スマートフォントUI"/>
                  <a:cs typeface="03スマートフォントUI"/>
                </a:rPr>
                <a:t>up</a:t>
              </a:r>
              <a:endParaRPr kumimoji="1" lang="ja-JP" altLang="en-US" sz="3200" dirty="0">
                <a:solidFill>
                  <a:schemeClr val="bg1"/>
                </a:solidFill>
                <a:latin typeface="03スマートフォントUI"/>
                <a:ea typeface="03スマートフォントUI"/>
                <a:cs typeface="03スマートフォントUI"/>
              </a:endParaRPr>
            </a:p>
          </p:txBody>
        </p:sp>
      </p:grpSp>
      <p:grpSp>
        <p:nvGrpSpPr>
          <p:cNvPr id="25" name="図形グループ 24"/>
          <p:cNvGrpSpPr/>
          <p:nvPr/>
        </p:nvGrpSpPr>
        <p:grpSpPr>
          <a:xfrm>
            <a:off x="2822293" y="3845448"/>
            <a:ext cx="2877656" cy="2848364"/>
            <a:chOff x="1855202" y="3824451"/>
            <a:chExt cx="2877656" cy="2848364"/>
          </a:xfrm>
        </p:grpSpPr>
        <p:grpSp>
          <p:nvGrpSpPr>
            <p:cNvPr id="15" name="図形グループ 14"/>
            <p:cNvGrpSpPr/>
            <p:nvPr/>
          </p:nvGrpSpPr>
          <p:grpSpPr>
            <a:xfrm>
              <a:off x="1855202" y="3824451"/>
              <a:ext cx="2877656" cy="2848364"/>
              <a:chOff x="2937193" y="1657486"/>
              <a:chExt cx="2877656" cy="2848364"/>
            </a:xfrm>
          </p:grpSpPr>
          <p:grpSp>
            <p:nvGrpSpPr>
              <p:cNvPr id="17" name="図形グループ 16"/>
              <p:cNvGrpSpPr/>
              <p:nvPr/>
            </p:nvGrpSpPr>
            <p:grpSpPr>
              <a:xfrm>
                <a:off x="2937193" y="1657486"/>
                <a:ext cx="2877656" cy="2848364"/>
                <a:chOff x="2937193" y="1657486"/>
                <a:chExt cx="2877656" cy="2848364"/>
              </a:xfrm>
            </p:grpSpPr>
            <p:sp>
              <p:nvSpPr>
                <p:cNvPr id="21" name="円/楕円 20"/>
                <p:cNvSpPr/>
                <p:nvPr/>
              </p:nvSpPr>
              <p:spPr>
                <a:xfrm>
                  <a:off x="2937193" y="1676089"/>
                  <a:ext cx="2877656" cy="2808273"/>
                </a:xfrm>
                <a:prstGeom prst="ellipse">
                  <a:avLst/>
                </a:prstGeom>
                <a:solidFill>
                  <a:srgbClr val="000000"/>
                </a:solidFill>
                <a:ln>
                  <a:solidFill>
                    <a:srgbClr val="FFFFFF"/>
                  </a:solidFill>
                </a:ln>
                <a:scene3d>
                  <a:camera prst="orthographicFront"/>
                  <a:lightRig rig="threePt" dir="t"/>
                </a:scene3d>
                <a:sp3d>
                  <a:bevelT w="139700" h="139700" prst="divo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 name="ドーナツ 19"/>
                <p:cNvSpPr/>
                <p:nvPr/>
              </p:nvSpPr>
              <p:spPr>
                <a:xfrm>
                  <a:off x="2937193" y="1657486"/>
                  <a:ext cx="2877656" cy="2848364"/>
                </a:xfrm>
                <a:prstGeom prst="donut">
                  <a:avLst>
                    <a:gd name="adj" fmla="val 11420"/>
                  </a:avLst>
                </a:prstGeom>
                <a:solidFill>
                  <a:schemeClr val="bg1">
                    <a:lumMod val="75000"/>
                  </a:schemeClr>
                </a:solidFill>
                <a:ln>
                  <a:solidFill>
                    <a:schemeClr val="bg1">
                      <a:lumMod val="75000"/>
                    </a:schemeClr>
                  </a:solidFill>
                </a:ln>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8" name="テキスト ボックス 17"/>
              <p:cNvSpPr txBox="1"/>
              <p:nvPr/>
            </p:nvSpPr>
            <p:spPr>
              <a:xfrm>
                <a:off x="3904284" y="3489255"/>
                <a:ext cx="938923" cy="584776"/>
              </a:xfrm>
              <a:prstGeom prst="rect">
                <a:avLst/>
              </a:prstGeom>
              <a:noFill/>
            </p:spPr>
            <p:txBody>
              <a:bodyPr wrap="none" rtlCol="0">
                <a:spAutoFit/>
              </a:bodyPr>
              <a:lstStyle/>
              <a:p>
                <a:r>
                  <a:rPr lang="en-US" altLang="ja-JP" sz="3200" dirty="0" smtClean="0">
                    <a:solidFill>
                      <a:srgbClr val="FFFFFF"/>
                    </a:solidFill>
                    <a:latin typeface="01フロップデザイン"/>
                    <a:ea typeface="01フロップデザイン"/>
                    <a:cs typeface="01フロップデザイン"/>
                  </a:rPr>
                  <a:t>quit</a:t>
                </a:r>
                <a:endParaRPr kumimoji="1" lang="ja-JP" altLang="en-US" sz="3200" dirty="0">
                  <a:solidFill>
                    <a:srgbClr val="FFFFFF"/>
                  </a:solidFill>
                  <a:latin typeface="01フロップデザイン"/>
                  <a:ea typeface="01フロップデザイン"/>
                  <a:cs typeface="01フロップデザイン"/>
                </a:endParaRPr>
              </a:p>
            </p:txBody>
          </p:sp>
        </p:grpSp>
        <p:grpSp>
          <p:nvGrpSpPr>
            <p:cNvPr id="23" name="図形グループ 22"/>
            <p:cNvGrpSpPr/>
            <p:nvPr/>
          </p:nvGrpSpPr>
          <p:grpSpPr>
            <a:xfrm rot="992210">
              <a:off x="2811525" y="4432484"/>
              <a:ext cx="1035482" cy="1773398"/>
              <a:chOff x="6397858" y="1622635"/>
              <a:chExt cx="1801177" cy="3104182"/>
            </a:xfrm>
          </p:grpSpPr>
          <p:sp>
            <p:nvSpPr>
              <p:cNvPr id="9" name="フローチャート: 磁気ディスク 8"/>
              <p:cNvSpPr/>
              <p:nvPr/>
            </p:nvSpPr>
            <p:spPr>
              <a:xfrm>
                <a:off x="6397858" y="1823516"/>
                <a:ext cx="211694" cy="2903301"/>
              </a:xfrm>
              <a:prstGeom prst="flowChartMagneticDisk">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フローチャート: せん孔テープ 1"/>
              <p:cNvSpPr/>
              <p:nvPr/>
            </p:nvSpPr>
            <p:spPr>
              <a:xfrm>
                <a:off x="6515467" y="1622635"/>
                <a:ext cx="1683568" cy="1481540"/>
              </a:xfrm>
              <a:prstGeom prst="flowChartPunchedTap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spTree>
    <p:extLst>
      <p:ext uri="{BB962C8B-B14F-4D97-AF65-F5344CB8AC3E}">
        <p14:creationId xmlns:p14="http://schemas.microsoft.com/office/powerpoint/2010/main" val="16327435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図形グループ 26"/>
          <p:cNvGrpSpPr/>
          <p:nvPr/>
        </p:nvGrpSpPr>
        <p:grpSpPr>
          <a:xfrm>
            <a:off x="-8522217" y="-870987"/>
            <a:ext cx="4963046" cy="8809407"/>
            <a:chOff x="-4444955" y="-963714"/>
            <a:chExt cx="4963046" cy="8809407"/>
          </a:xfrm>
        </p:grpSpPr>
        <p:pic>
          <p:nvPicPr>
            <p:cNvPr id="29" name="図 28" descr="iOS Simulator Screen Shot 2014.10.03 13.58.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4955" y="-963714"/>
              <a:ext cx="4963046" cy="8809407"/>
            </a:xfrm>
            <a:prstGeom prst="rect">
              <a:avLst/>
            </a:prstGeom>
          </p:spPr>
        </p:pic>
        <p:sp>
          <p:nvSpPr>
            <p:cNvPr id="30" name="角丸四角形吹き出し 29"/>
            <p:cNvSpPr/>
            <p:nvPr/>
          </p:nvSpPr>
          <p:spPr>
            <a:xfrm>
              <a:off x="-3990521" y="733313"/>
              <a:ext cx="2466524" cy="749463"/>
            </a:xfrm>
            <a:prstGeom prst="wedgeRoundRectCallout">
              <a:avLst>
                <a:gd name="adj1" fmla="val 16297"/>
                <a:gd name="adj2" fmla="val -154116"/>
                <a:gd name="adj3" fmla="val 16667"/>
              </a:avLst>
            </a:prstGeom>
            <a:solidFill>
              <a:schemeClr val="bg1">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3926807" y="846668"/>
              <a:ext cx="2339102" cy="523220"/>
            </a:xfrm>
            <a:prstGeom prst="rect">
              <a:avLst/>
            </a:prstGeom>
            <a:noFill/>
          </p:spPr>
          <p:txBody>
            <a:bodyPr wrap="none" rtlCol="0">
              <a:spAutoFit/>
            </a:bodyPr>
            <a:lstStyle/>
            <a:p>
              <a:pPr algn="ctr"/>
              <a:r>
                <a:rPr kumimoji="1" lang="ja-JP" altLang="en-US" sz="2800" dirty="0" smtClean="0">
                  <a:latin typeface="01フロップデザイン"/>
                  <a:ea typeface="01フロップデザイン"/>
                  <a:cs typeface="01フロップデザイン"/>
                </a:rPr>
                <a:t>ライフは３つ</a:t>
              </a:r>
              <a:endParaRPr kumimoji="1" lang="en-US" altLang="ja-JP" sz="2800" dirty="0" smtClean="0">
                <a:latin typeface="01フロップデザイン"/>
                <a:ea typeface="01フロップデザイン"/>
                <a:cs typeface="01フロップデザイン"/>
              </a:endParaRPr>
            </a:p>
          </p:txBody>
        </p:sp>
        <p:sp>
          <p:nvSpPr>
            <p:cNvPr id="32" name="角丸四角形吹き出し 31"/>
            <p:cNvSpPr/>
            <p:nvPr/>
          </p:nvSpPr>
          <p:spPr>
            <a:xfrm>
              <a:off x="-4075184" y="3275024"/>
              <a:ext cx="4092221" cy="1212309"/>
            </a:xfrm>
            <a:prstGeom prst="wedgeRoundRectCallout">
              <a:avLst>
                <a:gd name="adj1" fmla="val 52652"/>
                <a:gd name="adj2" fmla="val -323007"/>
                <a:gd name="adj3" fmla="val 16667"/>
              </a:avLst>
            </a:prstGeom>
            <a:solidFill>
              <a:schemeClr val="bg1">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 name="テキスト ボックス 32"/>
            <p:cNvSpPr txBox="1"/>
            <p:nvPr/>
          </p:nvSpPr>
          <p:spPr>
            <a:xfrm>
              <a:off x="-3747268" y="3406815"/>
              <a:ext cx="3416320" cy="954107"/>
            </a:xfrm>
            <a:prstGeom prst="rect">
              <a:avLst/>
            </a:prstGeom>
            <a:noFill/>
          </p:spPr>
          <p:txBody>
            <a:bodyPr wrap="none" rtlCol="0">
              <a:spAutoFit/>
            </a:bodyPr>
            <a:lstStyle/>
            <a:p>
              <a:pPr algn="ctr"/>
              <a:r>
                <a:rPr kumimoji="1" lang="ja-JP" altLang="en-US" sz="2800" dirty="0" smtClean="0">
                  <a:latin typeface="01フロップデザイン"/>
                  <a:ea typeface="01フロップデザイン"/>
                  <a:cs typeface="01フロップデザイン"/>
                </a:rPr>
                <a:t>相手の画面内にある</a:t>
              </a:r>
              <a:endParaRPr kumimoji="1" lang="en-US" altLang="ja-JP" sz="2800" dirty="0" smtClean="0">
                <a:latin typeface="01フロップデザイン"/>
                <a:ea typeface="01フロップデザイン"/>
                <a:cs typeface="01フロップデザイン"/>
              </a:endParaRPr>
            </a:p>
            <a:p>
              <a:pPr algn="ctr"/>
              <a:r>
                <a:rPr lang="ja-JP" altLang="en-US" sz="2800" dirty="0" smtClean="0">
                  <a:latin typeface="01フロップデザイン"/>
                  <a:ea typeface="01フロップデザイン"/>
                  <a:cs typeface="01フロップデザイン"/>
                </a:rPr>
                <a:t>ボールの数</a:t>
              </a:r>
              <a:endParaRPr kumimoji="1" lang="en-US" altLang="ja-JP" sz="2800" dirty="0" smtClean="0">
                <a:latin typeface="01フロップデザイン"/>
                <a:ea typeface="01フロップデザイン"/>
                <a:cs typeface="01フロップデザイン"/>
              </a:endParaRPr>
            </a:p>
          </p:txBody>
        </p:sp>
        <p:sp>
          <p:nvSpPr>
            <p:cNvPr id="34" name="角丸四角形吹き出し 33"/>
            <p:cNvSpPr/>
            <p:nvPr/>
          </p:nvSpPr>
          <p:spPr>
            <a:xfrm>
              <a:off x="-4092221" y="1959872"/>
              <a:ext cx="4092221" cy="693019"/>
            </a:xfrm>
            <a:prstGeom prst="wedgeRoundRectCallout">
              <a:avLst>
                <a:gd name="adj1" fmla="val 31272"/>
                <a:gd name="adj2" fmla="val -335361"/>
                <a:gd name="adj3" fmla="val 16667"/>
              </a:avLst>
            </a:prstGeom>
            <a:solidFill>
              <a:schemeClr val="bg1">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5" name="テキスト ボックス 34"/>
            <p:cNvSpPr txBox="1"/>
            <p:nvPr/>
          </p:nvSpPr>
          <p:spPr>
            <a:xfrm>
              <a:off x="-3934077" y="2072763"/>
              <a:ext cx="3775393" cy="523220"/>
            </a:xfrm>
            <a:prstGeom prst="rect">
              <a:avLst/>
            </a:prstGeom>
            <a:noFill/>
          </p:spPr>
          <p:txBody>
            <a:bodyPr wrap="none" rtlCol="0">
              <a:spAutoFit/>
            </a:bodyPr>
            <a:lstStyle/>
            <a:p>
              <a:pPr algn="ctr"/>
              <a:r>
                <a:rPr kumimoji="1" lang="ja-JP" altLang="en-US" sz="2800" dirty="0" smtClean="0">
                  <a:latin typeface="01フロップデザイン"/>
                  <a:ea typeface="01フロップデザイン"/>
                  <a:cs typeface="01フロップデザイン"/>
                </a:rPr>
                <a:t>金ボールチャージャー</a:t>
              </a:r>
              <a:endParaRPr kumimoji="1" lang="en-US" altLang="ja-JP" sz="2800" dirty="0" smtClean="0">
                <a:latin typeface="01フロップデザイン"/>
                <a:ea typeface="01フロップデザイン"/>
                <a:cs typeface="01フロップデザイン"/>
              </a:endParaRPr>
            </a:p>
          </p:txBody>
        </p:sp>
      </p:grpSp>
      <p:grpSp>
        <p:nvGrpSpPr>
          <p:cNvPr id="14" name="図形グループ 13"/>
          <p:cNvGrpSpPr/>
          <p:nvPr/>
        </p:nvGrpSpPr>
        <p:grpSpPr>
          <a:xfrm>
            <a:off x="-2534092" y="-870987"/>
            <a:ext cx="4989633" cy="8856599"/>
            <a:chOff x="420321" y="-775742"/>
            <a:chExt cx="4989633" cy="8856599"/>
          </a:xfrm>
        </p:grpSpPr>
        <p:grpSp>
          <p:nvGrpSpPr>
            <p:cNvPr id="9" name="図形グループ 8"/>
            <p:cNvGrpSpPr/>
            <p:nvPr/>
          </p:nvGrpSpPr>
          <p:grpSpPr>
            <a:xfrm>
              <a:off x="420321" y="-775742"/>
              <a:ext cx="4989633" cy="8856599"/>
              <a:chOff x="420321" y="-775742"/>
              <a:chExt cx="4989633" cy="8856599"/>
            </a:xfrm>
          </p:grpSpPr>
          <p:pic>
            <p:nvPicPr>
              <p:cNvPr id="3" name="図 2" descr="IMG_412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321" y="-775742"/>
                <a:ext cx="4989633" cy="8856599"/>
              </a:xfrm>
              <a:prstGeom prst="rect">
                <a:avLst/>
              </a:prstGeom>
            </p:spPr>
          </p:pic>
          <p:pic>
            <p:nvPicPr>
              <p:cNvPr id="7" name="図 6" descr="rival_ball_r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0694" y="700674"/>
                <a:ext cx="1274417" cy="1274417"/>
              </a:xfrm>
              <a:prstGeom prst="rect">
                <a:avLst/>
              </a:prstGeom>
            </p:spPr>
          </p:pic>
          <p:pic>
            <p:nvPicPr>
              <p:cNvPr id="8" name="図 7" descr="rival_ball_gree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8263" y="3052734"/>
                <a:ext cx="837775" cy="837775"/>
              </a:xfrm>
              <a:prstGeom prst="rect">
                <a:avLst/>
              </a:prstGeom>
            </p:spPr>
          </p:pic>
        </p:grpSp>
        <p:sp>
          <p:nvSpPr>
            <p:cNvPr id="5" name="角丸四角形吹き出し 4"/>
            <p:cNvSpPr/>
            <p:nvPr/>
          </p:nvSpPr>
          <p:spPr>
            <a:xfrm>
              <a:off x="649111" y="2483092"/>
              <a:ext cx="4092221" cy="2703524"/>
            </a:xfrm>
            <a:prstGeom prst="wedgeRoundRectCallout">
              <a:avLst>
                <a:gd name="adj1" fmla="val -15625"/>
                <a:gd name="adj2" fmla="val -78802"/>
                <a:gd name="adj3" fmla="val 16667"/>
              </a:avLst>
            </a:prstGeom>
            <a:solidFill>
              <a:schemeClr val="bg1">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568376" y="2757507"/>
              <a:ext cx="4275529" cy="2246769"/>
            </a:xfrm>
            <a:prstGeom prst="rect">
              <a:avLst/>
            </a:prstGeom>
            <a:noFill/>
          </p:spPr>
          <p:txBody>
            <a:bodyPr wrap="none" rtlCol="0">
              <a:spAutoFit/>
            </a:bodyPr>
            <a:lstStyle/>
            <a:p>
              <a:pPr algn="ctr"/>
              <a:r>
                <a:rPr kumimoji="1" lang="ja-JP" altLang="en-US" sz="2800" dirty="0" smtClean="0">
                  <a:latin typeface="01フロップデザイン"/>
                  <a:ea typeface="01フロップデザイン"/>
                  <a:cs typeface="01フロップデザイン"/>
                </a:rPr>
                <a:t>相手から送られてくる</a:t>
              </a:r>
              <a:endParaRPr kumimoji="1" lang="en-US" altLang="ja-JP" sz="2800" dirty="0" smtClean="0">
                <a:latin typeface="01フロップデザイン"/>
                <a:ea typeface="01フロップデザイン"/>
                <a:cs typeface="01フロップデザイン"/>
              </a:endParaRPr>
            </a:p>
            <a:p>
              <a:pPr algn="ctr"/>
              <a:r>
                <a:rPr kumimoji="1" lang="ja-JP" altLang="en-US" sz="2800" dirty="0" smtClean="0">
                  <a:latin typeface="01フロップデザイン"/>
                  <a:ea typeface="01フロップデザイン"/>
                  <a:cs typeface="01フロップデザイン"/>
                </a:rPr>
                <a:t>ボールは</a:t>
              </a:r>
              <a:r>
                <a:rPr kumimoji="1" lang="en-US" altLang="ja-JP" sz="2800" dirty="0" smtClean="0">
                  <a:latin typeface="01フロップデザイン"/>
                  <a:ea typeface="01フロップデザイン"/>
                  <a:cs typeface="01フロップデザイン"/>
                </a:rPr>
                <a:t>”Rival”</a:t>
              </a:r>
              <a:r>
                <a:rPr lang="ja-JP" altLang="en-US" sz="2800" dirty="0" smtClean="0">
                  <a:latin typeface="01フロップデザイン"/>
                  <a:ea typeface="01フロップデザイン"/>
                  <a:cs typeface="01フロップデザイン"/>
                </a:rPr>
                <a:t>と</a:t>
              </a:r>
              <a:endParaRPr lang="en-US" altLang="ja-JP" sz="2800" dirty="0" smtClean="0">
                <a:latin typeface="01フロップデザイン"/>
                <a:ea typeface="01フロップデザイン"/>
                <a:cs typeface="01フロップデザイン"/>
              </a:endParaRPr>
            </a:p>
            <a:p>
              <a:pPr algn="ctr"/>
              <a:r>
                <a:rPr kumimoji="1" lang="ja-JP" altLang="en-US" sz="2800" dirty="0" smtClean="0">
                  <a:latin typeface="01フロップデザイン"/>
                  <a:ea typeface="01フロップデザイン"/>
                  <a:cs typeface="01フロップデザイン"/>
                </a:rPr>
                <a:t>表示されるよ。</a:t>
              </a:r>
              <a:endParaRPr kumimoji="1" lang="en-US" altLang="ja-JP" sz="2800" dirty="0" smtClean="0">
                <a:latin typeface="01フロップデザイン"/>
                <a:ea typeface="01フロップデザイン"/>
                <a:cs typeface="01フロップデザイン"/>
              </a:endParaRPr>
            </a:p>
            <a:p>
              <a:pPr algn="ctr"/>
              <a:r>
                <a:rPr lang="en-US" altLang="ja-JP" sz="2800" dirty="0" smtClean="0">
                  <a:latin typeface="01フロップデザイン"/>
                  <a:ea typeface="01フロップデザイン"/>
                  <a:cs typeface="01フロップデザイン"/>
                </a:rPr>
                <a:t>Rival</a:t>
              </a:r>
              <a:r>
                <a:rPr lang="ja-JP" altLang="en-US" sz="2800" dirty="0" smtClean="0">
                  <a:latin typeface="01フロップデザイン"/>
                  <a:ea typeface="01フロップデザイン"/>
                  <a:cs typeface="01フロップデザイン"/>
                </a:rPr>
                <a:t>ボールはスピードが</a:t>
              </a:r>
              <a:endParaRPr lang="en-US" altLang="ja-JP" sz="2800" dirty="0" smtClean="0">
                <a:latin typeface="01フロップデザイン"/>
                <a:ea typeface="01フロップデザイン"/>
                <a:cs typeface="01フロップデザイン"/>
              </a:endParaRPr>
            </a:p>
            <a:p>
              <a:pPr algn="ctr"/>
              <a:r>
                <a:rPr lang="ja-JP" altLang="en-US" sz="2800" dirty="0" smtClean="0">
                  <a:latin typeface="01フロップデザイン"/>
                  <a:ea typeface="01フロップデザイン"/>
                  <a:cs typeface="01フロップデザイン"/>
                </a:rPr>
                <a:t>速いから気をつけよう</a:t>
              </a:r>
              <a:endParaRPr kumimoji="1" lang="en-US" altLang="ja-JP" sz="2800" dirty="0" smtClean="0">
                <a:latin typeface="01フロップデザイン"/>
                <a:ea typeface="01フロップデザイン"/>
                <a:cs typeface="01フロップデザイン"/>
              </a:endParaRPr>
            </a:p>
          </p:txBody>
        </p:sp>
      </p:grpSp>
      <p:grpSp>
        <p:nvGrpSpPr>
          <p:cNvPr id="17" name="図形グループ 16"/>
          <p:cNvGrpSpPr/>
          <p:nvPr/>
        </p:nvGrpSpPr>
        <p:grpSpPr>
          <a:xfrm>
            <a:off x="2907149" y="-870987"/>
            <a:ext cx="4989633" cy="8856599"/>
            <a:chOff x="7966943" y="-781851"/>
            <a:chExt cx="4989633" cy="8856599"/>
          </a:xfrm>
        </p:grpSpPr>
        <p:grpSp>
          <p:nvGrpSpPr>
            <p:cNvPr id="10" name="図形グループ 9"/>
            <p:cNvGrpSpPr/>
            <p:nvPr/>
          </p:nvGrpSpPr>
          <p:grpSpPr>
            <a:xfrm>
              <a:off x="7966943" y="-781851"/>
              <a:ext cx="4989633" cy="8856599"/>
              <a:chOff x="420321" y="-775742"/>
              <a:chExt cx="4989633" cy="8856599"/>
            </a:xfrm>
          </p:grpSpPr>
          <p:pic>
            <p:nvPicPr>
              <p:cNvPr id="11" name="図 10" descr="IMG_412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321" y="-775742"/>
                <a:ext cx="4989633" cy="8856599"/>
              </a:xfrm>
              <a:prstGeom prst="rect">
                <a:avLst/>
              </a:prstGeom>
            </p:spPr>
          </p:pic>
          <p:pic>
            <p:nvPicPr>
              <p:cNvPr id="12" name="図 11" descr="rival_ball_r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0694" y="700674"/>
                <a:ext cx="1274417" cy="1274417"/>
              </a:xfrm>
              <a:prstGeom prst="rect">
                <a:avLst/>
              </a:prstGeom>
            </p:spPr>
          </p:pic>
          <p:pic>
            <p:nvPicPr>
              <p:cNvPr id="13" name="図 12" descr="rival_ball_gree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8263" y="3052734"/>
                <a:ext cx="837775" cy="837775"/>
              </a:xfrm>
              <a:prstGeom prst="rect">
                <a:avLst/>
              </a:prstGeom>
            </p:spPr>
          </p:pic>
        </p:grpSp>
        <p:sp>
          <p:nvSpPr>
            <p:cNvPr id="15" name="角丸四角形吹き出し 14"/>
            <p:cNvSpPr/>
            <p:nvPr/>
          </p:nvSpPr>
          <p:spPr>
            <a:xfrm>
              <a:off x="8577317" y="2825835"/>
              <a:ext cx="3748916" cy="1774388"/>
            </a:xfrm>
            <a:prstGeom prst="wedgeRoundRectCallout">
              <a:avLst>
                <a:gd name="adj1" fmla="val 16495"/>
                <a:gd name="adj2" fmla="val -98494"/>
                <a:gd name="adj3" fmla="val 16667"/>
              </a:avLst>
            </a:prstGeom>
            <a:solidFill>
              <a:schemeClr val="bg1">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8577316" y="3046625"/>
              <a:ext cx="3784017" cy="1384995"/>
            </a:xfrm>
            <a:prstGeom prst="rect">
              <a:avLst/>
            </a:prstGeom>
            <a:noFill/>
          </p:spPr>
          <p:txBody>
            <a:bodyPr wrap="square" rtlCol="0">
              <a:spAutoFit/>
            </a:bodyPr>
            <a:lstStyle/>
            <a:p>
              <a:pPr algn="ctr"/>
              <a:r>
                <a:rPr kumimoji="1" lang="ja-JP" altLang="en-US" sz="2800" dirty="0" smtClean="0">
                  <a:latin typeface="01フロップデザイン"/>
                  <a:ea typeface="01フロップデザイン"/>
                  <a:cs typeface="01フロップデザイン"/>
                </a:rPr>
                <a:t>コンボを決めると</a:t>
              </a:r>
              <a:endParaRPr kumimoji="1" lang="en-US" altLang="ja-JP" sz="2800" dirty="0" smtClean="0">
                <a:latin typeface="01フロップデザイン"/>
                <a:ea typeface="01フロップデザイン"/>
                <a:cs typeface="01フロップデザイン"/>
              </a:endParaRPr>
            </a:p>
            <a:p>
              <a:pPr algn="ctr"/>
              <a:r>
                <a:rPr lang="ja-JP" altLang="en-US" sz="2800" dirty="0" smtClean="0">
                  <a:latin typeface="01フロップデザイン"/>
                  <a:ea typeface="01フロップデザイン"/>
                  <a:cs typeface="01フロップデザイン"/>
                </a:rPr>
                <a:t>？マークのボールが</a:t>
              </a:r>
              <a:endParaRPr lang="en-US" altLang="ja-JP" sz="2800" dirty="0" smtClean="0">
                <a:latin typeface="01フロップデザイン"/>
                <a:ea typeface="01フロップデザイン"/>
                <a:cs typeface="01フロップデザイン"/>
              </a:endParaRPr>
            </a:p>
            <a:p>
              <a:pPr algn="ctr"/>
              <a:r>
                <a:rPr lang="ja-JP" altLang="en-US" sz="2800" dirty="0" smtClean="0">
                  <a:latin typeface="01フロップデザイン"/>
                  <a:ea typeface="01フロップデザイン"/>
                  <a:cs typeface="01フロップデザイン"/>
                </a:rPr>
                <a:t>出てくるよ</a:t>
              </a:r>
              <a:endParaRPr kumimoji="1" lang="en-US" altLang="ja-JP" sz="2800" dirty="0" smtClean="0">
                <a:latin typeface="01フロップデザイン"/>
                <a:ea typeface="01フロップデザイン"/>
                <a:cs typeface="01フロップデザイン"/>
              </a:endParaRPr>
            </a:p>
          </p:txBody>
        </p:sp>
      </p:grpSp>
      <p:grpSp>
        <p:nvGrpSpPr>
          <p:cNvPr id="18" name="図形グループ 17"/>
          <p:cNvGrpSpPr/>
          <p:nvPr/>
        </p:nvGrpSpPr>
        <p:grpSpPr>
          <a:xfrm>
            <a:off x="8050378" y="-870987"/>
            <a:ext cx="4989633" cy="8856599"/>
            <a:chOff x="7966943" y="-781851"/>
            <a:chExt cx="4989633" cy="8856599"/>
          </a:xfrm>
        </p:grpSpPr>
        <p:grpSp>
          <p:nvGrpSpPr>
            <p:cNvPr id="19" name="図形グループ 18"/>
            <p:cNvGrpSpPr/>
            <p:nvPr/>
          </p:nvGrpSpPr>
          <p:grpSpPr>
            <a:xfrm>
              <a:off x="7966943" y="-781851"/>
              <a:ext cx="4989633" cy="8856599"/>
              <a:chOff x="420321" y="-775742"/>
              <a:chExt cx="4989633" cy="8856599"/>
            </a:xfrm>
          </p:grpSpPr>
          <p:pic>
            <p:nvPicPr>
              <p:cNvPr id="22" name="図 21" descr="IMG_412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321" y="-775742"/>
                <a:ext cx="4989633" cy="8856599"/>
              </a:xfrm>
              <a:prstGeom prst="rect">
                <a:avLst/>
              </a:prstGeom>
            </p:spPr>
          </p:pic>
          <p:pic>
            <p:nvPicPr>
              <p:cNvPr id="23" name="図 22" descr="rival_ball_r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0694" y="700674"/>
                <a:ext cx="1274417" cy="1274417"/>
              </a:xfrm>
              <a:prstGeom prst="rect">
                <a:avLst/>
              </a:prstGeom>
            </p:spPr>
          </p:pic>
          <p:pic>
            <p:nvPicPr>
              <p:cNvPr id="24" name="図 23" descr="rival_ball_gree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8263" y="3052734"/>
                <a:ext cx="837775" cy="837775"/>
              </a:xfrm>
              <a:prstGeom prst="rect">
                <a:avLst/>
              </a:prstGeom>
            </p:spPr>
          </p:pic>
        </p:grpSp>
        <p:sp>
          <p:nvSpPr>
            <p:cNvPr id="20" name="角丸四角形吹き出し 19"/>
            <p:cNvSpPr/>
            <p:nvPr/>
          </p:nvSpPr>
          <p:spPr>
            <a:xfrm>
              <a:off x="8577317" y="2825834"/>
              <a:ext cx="3748916" cy="2467559"/>
            </a:xfrm>
            <a:prstGeom prst="wedgeRoundRectCallout">
              <a:avLst>
                <a:gd name="adj1" fmla="val 16495"/>
                <a:gd name="adj2" fmla="val -83625"/>
                <a:gd name="adj3" fmla="val 16667"/>
              </a:avLst>
            </a:prstGeom>
            <a:solidFill>
              <a:schemeClr val="bg1">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8577316" y="2933737"/>
              <a:ext cx="3784017" cy="2246769"/>
            </a:xfrm>
            <a:prstGeom prst="rect">
              <a:avLst/>
            </a:prstGeom>
            <a:noFill/>
          </p:spPr>
          <p:txBody>
            <a:bodyPr wrap="square" rtlCol="0">
              <a:spAutoFit/>
            </a:bodyPr>
            <a:lstStyle/>
            <a:p>
              <a:pPr algn="ctr"/>
              <a:r>
                <a:rPr kumimoji="1" lang="ja-JP" altLang="en-US" sz="2800" dirty="0" smtClean="0">
                  <a:latin typeface="01フロップデザイン"/>
                  <a:ea typeface="01フロップデザイン"/>
                  <a:cs typeface="01フロップデザイン"/>
                </a:rPr>
                <a:t>？マークのボールと</a:t>
              </a:r>
              <a:endParaRPr kumimoji="1" lang="en-US" altLang="ja-JP" sz="2800" dirty="0" smtClean="0">
                <a:latin typeface="01フロップデザイン"/>
                <a:ea typeface="01フロップデザイン"/>
                <a:cs typeface="01フロップデザイン"/>
              </a:endParaRPr>
            </a:p>
            <a:p>
              <a:pPr algn="ctr"/>
              <a:r>
                <a:rPr lang="ja-JP" altLang="en-US" sz="2800" dirty="0" smtClean="0">
                  <a:latin typeface="01フロップデザイン"/>
                  <a:ea typeface="01フロップデザイン"/>
                  <a:cs typeface="01フロップデザイン"/>
                </a:rPr>
                <a:t>同じ色のボールを</a:t>
              </a:r>
              <a:endParaRPr lang="en-US" altLang="ja-JP" sz="2800" dirty="0">
                <a:latin typeface="01フロップデザイン"/>
                <a:ea typeface="01フロップデザイン"/>
                <a:cs typeface="01フロップデザイン"/>
              </a:endParaRPr>
            </a:p>
            <a:p>
              <a:pPr algn="ctr"/>
              <a:r>
                <a:rPr lang="en-US" altLang="ja-JP" sz="2800" dirty="0" smtClean="0">
                  <a:latin typeface="01フロップデザイン"/>
                  <a:ea typeface="01フロップデザイン"/>
                  <a:cs typeface="01フロップデザイン"/>
                </a:rPr>
                <a:t>Bump</a:t>
              </a:r>
              <a:r>
                <a:rPr lang="ja-JP" altLang="en-US" sz="2800" dirty="0" smtClean="0">
                  <a:latin typeface="01フロップデザイン"/>
                  <a:ea typeface="01フロップデザイン"/>
                  <a:cs typeface="01フロップデザイン"/>
                </a:rPr>
                <a:t>すると対戦相手にボールを送って</a:t>
              </a:r>
              <a:endParaRPr lang="en-US" altLang="ja-JP" sz="2800" dirty="0" smtClean="0">
                <a:latin typeface="01フロップデザイン"/>
                <a:ea typeface="01フロップデザイン"/>
                <a:cs typeface="01フロップデザイン"/>
              </a:endParaRPr>
            </a:p>
            <a:p>
              <a:pPr algn="ctr"/>
              <a:r>
                <a:rPr lang="ja-JP" altLang="en-US" sz="2800" dirty="0" smtClean="0">
                  <a:latin typeface="01フロップデザイン"/>
                  <a:ea typeface="01フロップデザイン"/>
                  <a:cs typeface="01フロップデザイン"/>
                </a:rPr>
                <a:t>邪魔できるよ</a:t>
              </a:r>
              <a:endParaRPr lang="en-US" altLang="ja-JP" sz="2800" dirty="0" smtClean="0">
                <a:latin typeface="01フロップデザイン"/>
                <a:ea typeface="01フロップデザイン"/>
                <a:cs typeface="01フロップデザイン"/>
              </a:endParaRPr>
            </a:p>
          </p:txBody>
        </p:sp>
      </p:grpSp>
      <p:grpSp>
        <p:nvGrpSpPr>
          <p:cNvPr id="44" name="図形グループ 43"/>
          <p:cNvGrpSpPr/>
          <p:nvPr/>
        </p:nvGrpSpPr>
        <p:grpSpPr>
          <a:xfrm>
            <a:off x="13581933" y="-870987"/>
            <a:ext cx="4989633" cy="8856599"/>
            <a:chOff x="7966943" y="-781851"/>
            <a:chExt cx="4989633" cy="8856599"/>
          </a:xfrm>
        </p:grpSpPr>
        <p:grpSp>
          <p:nvGrpSpPr>
            <p:cNvPr id="46" name="図形グループ 45"/>
            <p:cNvGrpSpPr/>
            <p:nvPr/>
          </p:nvGrpSpPr>
          <p:grpSpPr>
            <a:xfrm>
              <a:off x="7966943" y="-781851"/>
              <a:ext cx="4989633" cy="8856599"/>
              <a:chOff x="420321" y="-775742"/>
              <a:chExt cx="4989633" cy="8856599"/>
            </a:xfrm>
          </p:grpSpPr>
          <p:pic>
            <p:nvPicPr>
              <p:cNvPr id="49" name="図 48" descr="IMG_412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321" y="-775742"/>
                <a:ext cx="4989633" cy="8856599"/>
              </a:xfrm>
              <a:prstGeom prst="rect">
                <a:avLst/>
              </a:prstGeom>
            </p:spPr>
          </p:pic>
          <p:pic>
            <p:nvPicPr>
              <p:cNvPr id="50" name="図 49" descr="rival_ball_r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0694" y="700674"/>
                <a:ext cx="1274417" cy="1274417"/>
              </a:xfrm>
              <a:prstGeom prst="rect">
                <a:avLst/>
              </a:prstGeom>
            </p:spPr>
          </p:pic>
          <p:pic>
            <p:nvPicPr>
              <p:cNvPr id="51" name="図 50" descr="rival_ball_gree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8263" y="3052734"/>
                <a:ext cx="837775" cy="837775"/>
              </a:xfrm>
              <a:prstGeom prst="rect">
                <a:avLst/>
              </a:prstGeom>
            </p:spPr>
          </p:pic>
        </p:grpSp>
        <p:sp>
          <p:nvSpPr>
            <p:cNvPr id="47" name="角丸四角形吹き出し 46"/>
            <p:cNvSpPr/>
            <p:nvPr/>
          </p:nvSpPr>
          <p:spPr>
            <a:xfrm>
              <a:off x="8577317" y="2825835"/>
              <a:ext cx="3748916" cy="1716950"/>
            </a:xfrm>
            <a:prstGeom prst="wedgeRoundRectCallout">
              <a:avLst>
                <a:gd name="adj1" fmla="val 16495"/>
                <a:gd name="adj2" fmla="val -126282"/>
                <a:gd name="adj3" fmla="val 16667"/>
              </a:avLst>
            </a:prstGeom>
            <a:solidFill>
              <a:schemeClr val="bg1">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8" name="テキスト ボックス 47"/>
            <p:cNvSpPr txBox="1"/>
            <p:nvPr/>
          </p:nvSpPr>
          <p:spPr>
            <a:xfrm>
              <a:off x="8577316" y="2933737"/>
              <a:ext cx="3784017" cy="1384995"/>
            </a:xfrm>
            <a:prstGeom prst="rect">
              <a:avLst/>
            </a:prstGeom>
            <a:noFill/>
          </p:spPr>
          <p:txBody>
            <a:bodyPr wrap="square" rtlCol="0">
              <a:spAutoFit/>
            </a:bodyPr>
            <a:lstStyle/>
            <a:p>
              <a:pPr algn="ctr"/>
              <a:r>
                <a:rPr lang="ja-JP" altLang="en-US" sz="2800" dirty="0" smtClean="0">
                  <a:latin typeface="01フロップデザイン"/>
                  <a:ea typeface="01フロップデザイン"/>
                  <a:cs typeface="01フロップデザイン"/>
                </a:rPr>
                <a:t>？マークのボールは</a:t>
              </a:r>
              <a:endParaRPr lang="en-US" altLang="ja-JP" sz="2800" dirty="0" smtClean="0">
                <a:latin typeface="01フロップデザイン"/>
                <a:ea typeface="01フロップデザイン"/>
                <a:cs typeface="01フロップデザイン"/>
              </a:endParaRPr>
            </a:p>
            <a:p>
              <a:pPr algn="ctr"/>
              <a:r>
                <a:rPr lang="ja-JP" altLang="en-US" sz="2800" dirty="0" smtClean="0">
                  <a:latin typeface="01フロップデザイン"/>
                  <a:ea typeface="01フロップデザイン"/>
                  <a:cs typeface="01フロップデザイン"/>
                </a:rPr>
                <a:t>時間が経つと消える</a:t>
              </a:r>
              <a:endParaRPr lang="en-US" altLang="ja-JP" sz="2800" dirty="0" smtClean="0">
                <a:latin typeface="01フロップデザイン"/>
                <a:ea typeface="01フロップデザイン"/>
                <a:cs typeface="01フロップデザイン"/>
              </a:endParaRPr>
            </a:p>
            <a:p>
              <a:pPr algn="ctr"/>
              <a:r>
                <a:rPr lang="ja-JP" altLang="en-US" sz="2800" dirty="0" smtClean="0">
                  <a:latin typeface="01フロップデザイン"/>
                  <a:ea typeface="01フロップデザイン"/>
                  <a:cs typeface="01フロップデザイン"/>
                </a:rPr>
                <a:t>から気をつけよう！！</a:t>
              </a:r>
              <a:endParaRPr lang="en-US" altLang="ja-JP" sz="2800" dirty="0">
                <a:latin typeface="01フロップデザイン"/>
                <a:ea typeface="01フロップデザイン"/>
                <a:cs typeface="01フロップデザイン"/>
              </a:endParaRPr>
            </a:p>
          </p:txBody>
        </p:sp>
      </p:grpSp>
    </p:spTree>
    <p:extLst>
      <p:ext uri="{BB962C8B-B14F-4D97-AF65-F5344CB8AC3E}">
        <p14:creationId xmlns:p14="http://schemas.microsoft.com/office/powerpoint/2010/main" val="23874207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図形グループ 26"/>
          <p:cNvGrpSpPr/>
          <p:nvPr/>
        </p:nvGrpSpPr>
        <p:grpSpPr>
          <a:xfrm>
            <a:off x="-8522217" y="-870987"/>
            <a:ext cx="4963046" cy="8809407"/>
            <a:chOff x="-4444955" y="-963714"/>
            <a:chExt cx="4963046" cy="8809407"/>
          </a:xfrm>
        </p:grpSpPr>
        <p:pic>
          <p:nvPicPr>
            <p:cNvPr id="29" name="図 28" descr="iOS Simulator Screen Shot 2014.10.03 13.58.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4955" y="-963714"/>
              <a:ext cx="4963046" cy="8809407"/>
            </a:xfrm>
            <a:prstGeom prst="rect">
              <a:avLst/>
            </a:prstGeom>
          </p:spPr>
        </p:pic>
        <p:sp>
          <p:nvSpPr>
            <p:cNvPr id="30" name="角丸四角形吹き出し 29"/>
            <p:cNvSpPr/>
            <p:nvPr/>
          </p:nvSpPr>
          <p:spPr>
            <a:xfrm>
              <a:off x="-3990521" y="733313"/>
              <a:ext cx="2466524" cy="749463"/>
            </a:xfrm>
            <a:prstGeom prst="wedgeRoundRectCallout">
              <a:avLst>
                <a:gd name="adj1" fmla="val 16297"/>
                <a:gd name="adj2" fmla="val -154116"/>
                <a:gd name="adj3" fmla="val 16667"/>
              </a:avLst>
            </a:prstGeom>
            <a:solidFill>
              <a:schemeClr val="bg1">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p:nvSpPr>
          <p:spPr>
            <a:xfrm>
              <a:off x="-3838833" y="846668"/>
              <a:ext cx="2163155" cy="523220"/>
            </a:xfrm>
            <a:prstGeom prst="rect">
              <a:avLst/>
            </a:prstGeom>
            <a:noFill/>
          </p:spPr>
          <p:txBody>
            <a:bodyPr wrap="none" rtlCol="0">
              <a:spAutoFit/>
            </a:bodyPr>
            <a:lstStyle/>
            <a:p>
              <a:pPr algn="ctr"/>
              <a:r>
                <a:rPr lang="en-US" altLang="ja-JP" sz="2800" dirty="0" smtClean="0">
                  <a:latin typeface="01フロップデザイン"/>
                  <a:ea typeface="01フロップデザイン"/>
                  <a:cs typeface="01フロップデザイン"/>
                </a:rPr>
                <a:t>Three lives</a:t>
              </a:r>
              <a:endParaRPr kumimoji="1" lang="en-US" altLang="ja-JP" sz="2800" dirty="0" smtClean="0">
                <a:latin typeface="01フロップデザイン"/>
                <a:ea typeface="01フロップデザイン"/>
                <a:cs typeface="01フロップデザイン"/>
              </a:endParaRPr>
            </a:p>
          </p:txBody>
        </p:sp>
        <p:sp>
          <p:nvSpPr>
            <p:cNvPr id="32" name="角丸四角形吹き出し 31"/>
            <p:cNvSpPr/>
            <p:nvPr/>
          </p:nvSpPr>
          <p:spPr>
            <a:xfrm>
              <a:off x="-4075184" y="3275024"/>
              <a:ext cx="4092221" cy="1212309"/>
            </a:xfrm>
            <a:prstGeom prst="wedgeRoundRectCallout">
              <a:avLst>
                <a:gd name="adj1" fmla="val 52652"/>
                <a:gd name="adj2" fmla="val -323007"/>
                <a:gd name="adj3" fmla="val 16667"/>
              </a:avLst>
            </a:prstGeom>
            <a:solidFill>
              <a:schemeClr val="bg1">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3" name="テキスト ボックス 32"/>
            <p:cNvSpPr txBox="1"/>
            <p:nvPr/>
          </p:nvSpPr>
          <p:spPr>
            <a:xfrm>
              <a:off x="-3889279" y="3406815"/>
              <a:ext cx="3700345" cy="954107"/>
            </a:xfrm>
            <a:prstGeom prst="rect">
              <a:avLst/>
            </a:prstGeom>
            <a:noFill/>
          </p:spPr>
          <p:txBody>
            <a:bodyPr wrap="none" rtlCol="0">
              <a:spAutoFit/>
            </a:bodyPr>
            <a:lstStyle/>
            <a:p>
              <a:pPr algn="ctr"/>
              <a:r>
                <a:rPr kumimoji="1" lang="en-US" altLang="ja-JP" sz="2800" dirty="0" smtClean="0">
                  <a:latin typeface="01フロップデザイン"/>
                  <a:ea typeface="01フロップデザイン"/>
                  <a:cs typeface="01フロップデザイン"/>
                </a:rPr>
                <a:t>The number of ball</a:t>
              </a:r>
            </a:p>
            <a:p>
              <a:pPr algn="ctr"/>
              <a:r>
                <a:rPr lang="en-US" altLang="ja-JP" sz="2800" dirty="0" smtClean="0">
                  <a:latin typeface="01フロップデザイン"/>
                  <a:ea typeface="01フロップデザイン"/>
                  <a:cs typeface="01フロップデザイン"/>
                </a:rPr>
                <a:t>in rival screen</a:t>
              </a:r>
              <a:endParaRPr kumimoji="1" lang="en-US" altLang="ja-JP" sz="2800" dirty="0" smtClean="0">
                <a:latin typeface="01フロップデザイン"/>
                <a:ea typeface="01フロップデザイン"/>
                <a:cs typeface="01フロップデザイン"/>
              </a:endParaRPr>
            </a:p>
          </p:txBody>
        </p:sp>
        <p:sp>
          <p:nvSpPr>
            <p:cNvPr id="34" name="角丸四角形吹き出し 33"/>
            <p:cNvSpPr/>
            <p:nvPr/>
          </p:nvSpPr>
          <p:spPr>
            <a:xfrm>
              <a:off x="-4092221" y="1959872"/>
              <a:ext cx="4092221" cy="693019"/>
            </a:xfrm>
            <a:prstGeom prst="wedgeRoundRectCallout">
              <a:avLst>
                <a:gd name="adj1" fmla="val 31272"/>
                <a:gd name="adj2" fmla="val -335361"/>
                <a:gd name="adj3" fmla="val 16667"/>
              </a:avLst>
            </a:prstGeom>
            <a:solidFill>
              <a:schemeClr val="bg1">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5" name="テキスト ボックス 34"/>
            <p:cNvSpPr txBox="1"/>
            <p:nvPr/>
          </p:nvSpPr>
          <p:spPr>
            <a:xfrm>
              <a:off x="-3903552" y="2072763"/>
              <a:ext cx="3714349" cy="523220"/>
            </a:xfrm>
            <a:prstGeom prst="rect">
              <a:avLst/>
            </a:prstGeom>
            <a:noFill/>
          </p:spPr>
          <p:txBody>
            <a:bodyPr wrap="none" rtlCol="0">
              <a:spAutoFit/>
            </a:bodyPr>
            <a:lstStyle/>
            <a:p>
              <a:pPr algn="ctr"/>
              <a:r>
                <a:rPr kumimoji="1" lang="en-US" altLang="ja-JP" sz="2800" dirty="0" smtClean="0">
                  <a:latin typeface="01フロップデザイン"/>
                  <a:ea typeface="01フロップデザイン"/>
                  <a:cs typeface="01フロップデザイン"/>
                </a:rPr>
                <a:t>Golden ball charger</a:t>
              </a:r>
            </a:p>
          </p:txBody>
        </p:sp>
      </p:grpSp>
      <p:grpSp>
        <p:nvGrpSpPr>
          <p:cNvPr id="14" name="図形グループ 13"/>
          <p:cNvGrpSpPr/>
          <p:nvPr/>
        </p:nvGrpSpPr>
        <p:grpSpPr>
          <a:xfrm>
            <a:off x="-2586416" y="-870987"/>
            <a:ext cx="5041957" cy="8856599"/>
            <a:chOff x="367997" y="-775742"/>
            <a:chExt cx="5041957" cy="8856599"/>
          </a:xfrm>
        </p:grpSpPr>
        <p:grpSp>
          <p:nvGrpSpPr>
            <p:cNvPr id="9" name="図形グループ 8"/>
            <p:cNvGrpSpPr/>
            <p:nvPr/>
          </p:nvGrpSpPr>
          <p:grpSpPr>
            <a:xfrm>
              <a:off x="420321" y="-775742"/>
              <a:ext cx="4989633" cy="8856599"/>
              <a:chOff x="420321" y="-775742"/>
              <a:chExt cx="4989633" cy="8856599"/>
            </a:xfrm>
          </p:grpSpPr>
          <p:pic>
            <p:nvPicPr>
              <p:cNvPr id="3" name="図 2" descr="IMG_412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321" y="-775742"/>
                <a:ext cx="4989633" cy="8856599"/>
              </a:xfrm>
              <a:prstGeom prst="rect">
                <a:avLst/>
              </a:prstGeom>
            </p:spPr>
          </p:pic>
          <p:pic>
            <p:nvPicPr>
              <p:cNvPr id="7" name="図 6" descr="rival_ball_r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0694" y="700674"/>
                <a:ext cx="1274417" cy="1274417"/>
              </a:xfrm>
              <a:prstGeom prst="rect">
                <a:avLst/>
              </a:prstGeom>
            </p:spPr>
          </p:pic>
          <p:pic>
            <p:nvPicPr>
              <p:cNvPr id="8" name="図 7" descr="rival_ball_gree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8263" y="3052734"/>
                <a:ext cx="837775" cy="837775"/>
              </a:xfrm>
              <a:prstGeom prst="rect">
                <a:avLst/>
              </a:prstGeom>
            </p:spPr>
          </p:pic>
        </p:grpSp>
        <p:sp>
          <p:nvSpPr>
            <p:cNvPr id="5" name="角丸四角形吹き出し 4"/>
            <p:cNvSpPr/>
            <p:nvPr/>
          </p:nvSpPr>
          <p:spPr>
            <a:xfrm>
              <a:off x="649111" y="2483091"/>
              <a:ext cx="4092221" cy="2117131"/>
            </a:xfrm>
            <a:prstGeom prst="wedgeRoundRectCallout">
              <a:avLst>
                <a:gd name="adj1" fmla="val -15625"/>
                <a:gd name="adj2" fmla="val -78802"/>
                <a:gd name="adj3" fmla="val 16667"/>
              </a:avLst>
            </a:prstGeom>
            <a:solidFill>
              <a:schemeClr val="bg1">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67997" y="2850444"/>
              <a:ext cx="4394073" cy="1384995"/>
            </a:xfrm>
            <a:prstGeom prst="rect">
              <a:avLst/>
            </a:prstGeom>
            <a:noFill/>
          </p:spPr>
          <p:txBody>
            <a:bodyPr wrap="none" rtlCol="0">
              <a:spAutoFit/>
            </a:bodyPr>
            <a:lstStyle/>
            <a:p>
              <a:pPr algn="ctr"/>
              <a:r>
                <a:rPr kumimoji="1" lang="en-US" altLang="ja-JP" sz="2800" dirty="0" smtClean="0">
                  <a:latin typeface="01フロップデザイン"/>
                  <a:ea typeface="01フロップデザイン"/>
                  <a:cs typeface="01フロップデザイン"/>
                </a:rPr>
                <a:t>“</a:t>
              </a:r>
              <a:r>
                <a:rPr kumimoji="1" lang="en-US" altLang="ja-JP" sz="2800" dirty="0" err="1" smtClean="0">
                  <a:latin typeface="01フロップデザイン"/>
                  <a:ea typeface="01フロップデザイン"/>
                  <a:cs typeface="01フロップデザイン"/>
                </a:rPr>
                <a:t>Rival”ball</a:t>
              </a:r>
              <a:r>
                <a:rPr kumimoji="1" lang="en-US" altLang="ja-JP" sz="2800" dirty="0" smtClean="0">
                  <a:latin typeface="01フロップデザイン"/>
                  <a:ea typeface="01フロップデザイン"/>
                  <a:cs typeface="01フロップデザイン"/>
                </a:rPr>
                <a:t> is the ball</a:t>
              </a:r>
            </a:p>
            <a:p>
              <a:pPr algn="ctr"/>
              <a:r>
                <a:rPr lang="en-US" altLang="ja-JP" sz="2800" dirty="0" smtClean="0">
                  <a:latin typeface="01フロップデザイン"/>
                  <a:ea typeface="01フロップデザイン"/>
                  <a:cs typeface="01フロップデザイン"/>
                </a:rPr>
                <a:t> which your rival sent</a:t>
              </a:r>
            </a:p>
            <a:p>
              <a:pPr algn="ctr"/>
              <a:r>
                <a:rPr lang="en-US" altLang="ja-JP" sz="2800" dirty="0" smtClean="0">
                  <a:latin typeface="01フロップデザイン"/>
                  <a:ea typeface="01フロップデザイン"/>
                  <a:cs typeface="01フロップデザイン"/>
                </a:rPr>
                <a:t>for attack</a:t>
              </a:r>
              <a:r>
                <a:rPr kumimoji="1" lang="en-US" altLang="ja-JP" sz="2800" dirty="0" smtClean="0">
                  <a:latin typeface="01フロップデザイン"/>
                  <a:ea typeface="01フロップデザイン"/>
                  <a:cs typeface="01フロップデザイン"/>
                </a:rPr>
                <a:t> </a:t>
              </a:r>
            </a:p>
          </p:txBody>
        </p:sp>
      </p:grpSp>
      <p:grpSp>
        <p:nvGrpSpPr>
          <p:cNvPr id="17" name="図形グループ 16"/>
          <p:cNvGrpSpPr/>
          <p:nvPr/>
        </p:nvGrpSpPr>
        <p:grpSpPr>
          <a:xfrm>
            <a:off x="2907149" y="-870987"/>
            <a:ext cx="4989633" cy="8856599"/>
            <a:chOff x="7966943" y="-781851"/>
            <a:chExt cx="4989633" cy="8856599"/>
          </a:xfrm>
        </p:grpSpPr>
        <p:grpSp>
          <p:nvGrpSpPr>
            <p:cNvPr id="10" name="図形グループ 9"/>
            <p:cNvGrpSpPr/>
            <p:nvPr/>
          </p:nvGrpSpPr>
          <p:grpSpPr>
            <a:xfrm>
              <a:off x="7966943" y="-781851"/>
              <a:ext cx="4989633" cy="8856599"/>
              <a:chOff x="420321" y="-775742"/>
              <a:chExt cx="4989633" cy="8856599"/>
            </a:xfrm>
          </p:grpSpPr>
          <p:pic>
            <p:nvPicPr>
              <p:cNvPr id="11" name="図 10" descr="IMG_412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321" y="-775742"/>
                <a:ext cx="4989633" cy="8856599"/>
              </a:xfrm>
              <a:prstGeom prst="rect">
                <a:avLst/>
              </a:prstGeom>
            </p:spPr>
          </p:pic>
          <p:pic>
            <p:nvPicPr>
              <p:cNvPr id="12" name="図 11" descr="rival_ball_r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0694" y="700674"/>
                <a:ext cx="1274417" cy="1274417"/>
              </a:xfrm>
              <a:prstGeom prst="rect">
                <a:avLst/>
              </a:prstGeom>
            </p:spPr>
          </p:pic>
          <p:pic>
            <p:nvPicPr>
              <p:cNvPr id="13" name="図 12" descr="rival_ball_gree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8263" y="3052734"/>
                <a:ext cx="837775" cy="837775"/>
              </a:xfrm>
              <a:prstGeom prst="rect">
                <a:avLst/>
              </a:prstGeom>
            </p:spPr>
          </p:pic>
        </p:grpSp>
        <p:sp>
          <p:nvSpPr>
            <p:cNvPr id="15" name="角丸四角形吹き出し 14"/>
            <p:cNvSpPr/>
            <p:nvPr/>
          </p:nvSpPr>
          <p:spPr>
            <a:xfrm>
              <a:off x="8577317" y="2825835"/>
              <a:ext cx="3748916" cy="1774388"/>
            </a:xfrm>
            <a:prstGeom prst="wedgeRoundRectCallout">
              <a:avLst>
                <a:gd name="adj1" fmla="val 16495"/>
                <a:gd name="adj2" fmla="val -98494"/>
                <a:gd name="adj3" fmla="val 16667"/>
              </a:avLst>
            </a:prstGeom>
            <a:solidFill>
              <a:schemeClr val="bg1">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8577316" y="3046625"/>
              <a:ext cx="3784017" cy="1384995"/>
            </a:xfrm>
            <a:prstGeom prst="rect">
              <a:avLst/>
            </a:prstGeom>
            <a:noFill/>
          </p:spPr>
          <p:txBody>
            <a:bodyPr wrap="square" rtlCol="0">
              <a:spAutoFit/>
            </a:bodyPr>
            <a:lstStyle/>
            <a:p>
              <a:pPr algn="ctr"/>
              <a:r>
                <a:rPr kumimoji="1" lang="en-US" altLang="ja-JP" sz="2800" dirty="0" smtClean="0">
                  <a:latin typeface="01フロップデザイン"/>
                  <a:ea typeface="01フロップデザイン"/>
                  <a:cs typeface="01フロップデザイン"/>
                </a:rPr>
                <a:t>When you continue</a:t>
              </a:r>
            </a:p>
            <a:p>
              <a:pPr algn="ctr"/>
              <a:r>
                <a:rPr lang="en-US" altLang="ja-JP" sz="2800" dirty="0" smtClean="0">
                  <a:latin typeface="01フロップデザイン"/>
                  <a:ea typeface="01フロップデザイン"/>
                  <a:cs typeface="01フロップデザイン"/>
                </a:rPr>
                <a:t>combo, “?”ball appears</a:t>
              </a:r>
              <a:endParaRPr kumimoji="1" lang="en-US" altLang="ja-JP" sz="2800" dirty="0" smtClean="0">
                <a:latin typeface="01フロップデザイン"/>
                <a:ea typeface="01フロップデザイン"/>
                <a:cs typeface="01フロップデザイン"/>
              </a:endParaRPr>
            </a:p>
          </p:txBody>
        </p:sp>
      </p:grpSp>
      <p:grpSp>
        <p:nvGrpSpPr>
          <p:cNvPr id="18" name="図形グループ 17"/>
          <p:cNvGrpSpPr/>
          <p:nvPr/>
        </p:nvGrpSpPr>
        <p:grpSpPr>
          <a:xfrm>
            <a:off x="8050378" y="-870987"/>
            <a:ext cx="4989633" cy="8856599"/>
            <a:chOff x="7966943" y="-781851"/>
            <a:chExt cx="4989633" cy="8856599"/>
          </a:xfrm>
        </p:grpSpPr>
        <p:grpSp>
          <p:nvGrpSpPr>
            <p:cNvPr id="19" name="図形グループ 18"/>
            <p:cNvGrpSpPr/>
            <p:nvPr/>
          </p:nvGrpSpPr>
          <p:grpSpPr>
            <a:xfrm>
              <a:off x="7966943" y="-781851"/>
              <a:ext cx="4989633" cy="8856599"/>
              <a:chOff x="420321" y="-775742"/>
              <a:chExt cx="4989633" cy="8856599"/>
            </a:xfrm>
          </p:grpSpPr>
          <p:pic>
            <p:nvPicPr>
              <p:cNvPr id="22" name="図 21" descr="IMG_412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321" y="-775742"/>
                <a:ext cx="4989633" cy="8856599"/>
              </a:xfrm>
              <a:prstGeom prst="rect">
                <a:avLst/>
              </a:prstGeom>
            </p:spPr>
          </p:pic>
          <p:pic>
            <p:nvPicPr>
              <p:cNvPr id="23" name="図 22" descr="rival_ball_r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0694" y="700674"/>
                <a:ext cx="1274417" cy="1274417"/>
              </a:xfrm>
              <a:prstGeom prst="rect">
                <a:avLst/>
              </a:prstGeom>
            </p:spPr>
          </p:pic>
          <p:pic>
            <p:nvPicPr>
              <p:cNvPr id="24" name="図 23" descr="rival_ball_gree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8263" y="3052734"/>
                <a:ext cx="837775" cy="837775"/>
              </a:xfrm>
              <a:prstGeom prst="rect">
                <a:avLst/>
              </a:prstGeom>
            </p:spPr>
          </p:pic>
        </p:grpSp>
        <p:sp>
          <p:nvSpPr>
            <p:cNvPr id="20" name="角丸四角形吹き出し 19"/>
            <p:cNvSpPr/>
            <p:nvPr/>
          </p:nvSpPr>
          <p:spPr>
            <a:xfrm>
              <a:off x="8577317" y="2825834"/>
              <a:ext cx="3748916" cy="2467559"/>
            </a:xfrm>
            <a:prstGeom prst="wedgeRoundRectCallout">
              <a:avLst>
                <a:gd name="adj1" fmla="val 16495"/>
                <a:gd name="adj2" fmla="val -83625"/>
                <a:gd name="adj3" fmla="val 16667"/>
              </a:avLst>
            </a:prstGeom>
            <a:solidFill>
              <a:schemeClr val="bg1">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p:nvSpPr>
          <p:spPr>
            <a:xfrm>
              <a:off x="8577316" y="2933737"/>
              <a:ext cx="3784017" cy="2677656"/>
            </a:xfrm>
            <a:prstGeom prst="rect">
              <a:avLst/>
            </a:prstGeom>
            <a:noFill/>
          </p:spPr>
          <p:txBody>
            <a:bodyPr wrap="square" rtlCol="0">
              <a:spAutoFit/>
            </a:bodyPr>
            <a:lstStyle/>
            <a:p>
              <a:pPr algn="ctr"/>
              <a:r>
                <a:rPr kumimoji="1" lang="en-US" altLang="ja-JP" sz="2800" dirty="0" smtClean="0">
                  <a:latin typeface="01フロップデザイン"/>
                  <a:ea typeface="01フロップデザイン"/>
                  <a:cs typeface="01フロップデザイン"/>
                </a:rPr>
                <a:t>When you bump</a:t>
              </a:r>
            </a:p>
            <a:p>
              <a:pPr algn="ctr"/>
              <a:r>
                <a:rPr lang="en-US" altLang="ja-JP" sz="2800" dirty="0" smtClean="0">
                  <a:latin typeface="01フロップデザイン"/>
                  <a:ea typeface="01フロップデザイン"/>
                  <a:cs typeface="01フロップデザイン"/>
                </a:rPr>
                <a:t>the ball of same “?”color, you can</a:t>
              </a:r>
            </a:p>
            <a:p>
              <a:pPr algn="ctr"/>
              <a:r>
                <a:rPr lang="en-US" altLang="ja-JP" sz="2800" dirty="0" smtClean="0">
                  <a:latin typeface="01フロップデザイン"/>
                  <a:ea typeface="01フロップデザイン"/>
                  <a:cs typeface="01フロップデザイン"/>
                </a:rPr>
                <a:t>send a ball to rival</a:t>
              </a:r>
            </a:p>
            <a:p>
              <a:pPr algn="ctr"/>
              <a:r>
                <a:rPr lang="en-US" altLang="ja-JP" sz="2800" dirty="0" smtClean="0">
                  <a:latin typeface="01フロップデザイン"/>
                  <a:ea typeface="01フロップデザイン"/>
                  <a:cs typeface="01フロップデザイン"/>
                </a:rPr>
                <a:t>screen for attack</a:t>
              </a:r>
              <a:r>
                <a:rPr kumimoji="1" lang="en-US" altLang="ja-JP" sz="2800" dirty="0" smtClean="0">
                  <a:latin typeface="01フロップデザイン"/>
                  <a:ea typeface="01フロップデザイン"/>
                  <a:cs typeface="01フロップデザイン"/>
                </a:rPr>
                <a:t> </a:t>
              </a:r>
            </a:p>
            <a:p>
              <a:pPr algn="ctr"/>
              <a:endParaRPr lang="en-US" altLang="ja-JP" sz="2800" dirty="0" smtClean="0">
                <a:latin typeface="01フロップデザイン"/>
                <a:ea typeface="01フロップデザイン"/>
                <a:cs typeface="01フロップデザイン"/>
              </a:endParaRPr>
            </a:p>
          </p:txBody>
        </p:sp>
      </p:grpSp>
      <p:grpSp>
        <p:nvGrpSpPr>
          <p:cNvPr id="44" name="図形グループ 43"/>
          <p:cNvGrpSpPr/>
          <p:nvPr/>
        </p:nvGrpSpPr>
        <p:grpSpPr>
          <a:xfrm>
            <a:off x="13581933" y="-870987"/>
            <a:ext cx="4989633" cy="8856599"/>
            <a:chOff x="7966943" y="-781851"/>
            <a:chExt cx="4989633" cy="8856599"/>
          </a:xfrm>
        </p:grpSpPr>
        <p:grpSp>
          <p:nvGrpSpPr>
            <p:cNvPr id="46" name="図形グループ 45"/>
            <p:cNvGrpSpPr/>
            <p:nvPr/>
          </p:nvGrpSpPr>
          <p:grpSpPr>
            <a:xfrm>
              <a:off x="7966943" y="-781851"/>
              <a:ext cx="4989633" cy="8856599"/>
              <a:chOff x="420321" y="-775742"/>
              <a:chExt cx="4989633" cy="8856599"/>
            </a:xfrm>
          </p:grpSpPr>
          <p:pic>
            <p:nvPicPr>
              <p:cNvPr id="49" name="図 48" descr="IMG_412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321" y="-775742"/>
                <a:ext cx="4989633" cy="8856599"/>
              </a:xfrm>
              <a:prstGeom prst="rect">
                <a:avLst/>
              </a:prstGeom>
            </p:spPr>
          </p:pic>
          <p:pic>
            <p:nvPicPr>
              <p:cNvPr id="50" name="図 49" descr="rival_ball_r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0694" y="700674"/>
                <a:ext cx="1274417" cy="1274417"/>
              </a:xfrm>
              <a:prstGeom prst="rect">
                <a:avLst/>
              </a:prstGeom>
            </p:spPr>
          </p:pic>
          <p:pic>
            <p:nvPicPr>
              <p:cNvPr id="51" name="図 50" descr="rival_ball_gree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8263" y="3052734"/>
                <a:ext cx="837775" cy="837775"/>
              </a:xfrm>
              <a:prstGeom prst="rect">
                <a:avLst/>
              </a:prstGeom>
            </p:spPr>
          </p:pic>
        </p:grpSp>
        <p:sp>
          <p:nvSpPr>
            <p:cNvPr id="47" name="角丸四角形吹き出し 46"/>
            <p:cNvSpPr/>
            <p:nvPr/>
          </p:nvSpPr>
          <p:spPr>
            <a:xfrm>
              <a:off x="8577317" y="2825835"/>
              <a:ext cx="3748916" cy="1716950"/>
            </a:xfrm>
            <a:prstGeom prst="wedgeRoundRectCallout">
              <a:avLst>
                <a:gd name="adj1" fmla="val 16495"/>
                <a:gd name="adj2" fmla="val -126282"/>
                <a:gd name="adj3" fmla="val 16667"/>
              </a:avLst>
            </a:prstGeom>
            <a:solidFill>
              <a:schemeClr val="bg1">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8" name="テキスト ボックス 47"/>
            <p:cNvSpPr txBox="1"/>
            <p:nvPr/>
          </p:nvSpPr>
          <p:spPr>
            <a:xfrm>
              <a:off x="8577316" y="2961959"/>
              <a:ext cx="3784017" cy="2246769"/>
            </a:xfrm>
            <a:prstGeom prst="rect">
              <a:avLst/>
            </a:prstGeom>
            <a:noFill/>
          </p:spPr>
          <p:txBody>
            <a:bodyPr wrap="square" rtlCol="0">
              <a:spAutoFit/>
            </a:bodyPr>
            <a:lstStyle/>
            <a:p>
              <a:pPr algn="ctr"/>
              <a:r>
                <a:rPr lang="en-US" altLang="ja-JP" sz="2800" dirty="0" smtClean="0">
                  <a:latin typeface="01フロップデザイン"/>
                  <a:ea typeface="01フロップデザイン"/>
                  <a:cs typeface="01フロップデザイン"/>
                </a:rPr>
                <a:t>Note that </a:t>
              </a:r>
            </a:p>
            <a:p>
              <a:pPr algn="ctr"/>
              <a:r>
                <a:rPr lang="en-US" altLang="ja-JP" sz="2800" dirty="0" smtClean="0">
                  <a:latin typeface="01フロップデザイン"/>
                  <a:ea typeface="01フロップデザイン"/>
                  <a:cs typeface="01フロップデザイン"/>
                </a:rPr>
                <a:t>“?”ball disappears</a:t>
              </a:r>
            </a:p>
            <a:p>
              <a:pPr algn="ctr"/>
              <a:r>
                <a:rPr lang="en-US" altLang="ja-JP" sz="2800" dirty="0" smtClean="0">
                  <a:latin typeface="01フロップデザイン"/>
                  <a:ea typeface="01フロップデザイン"/>
                  <a:cs typeface="01フロップデザイン"/>
                </a:rPr>
                <a:t>in time</a:t>
              </a:r>
            </a:p>
            <a:p>
              <a:pPr algn="ctr"/>
              <a:endParaRPr lang="en-US" altLang="ja-JP" sz="2800" dirty="0" smtClean="0">
                <a:latin typeface="01フロップデザイン"/>
                <a:ea typeface="01フロップデザイン"/>
                <a:cs typeface="01フロップデザイン"/>
              </a:endParaRPr>
            </a:p>
            <a:p>
              <a:pPr algn="ctr"/>
              <a:r>
                <a:rPr lang="en-US" altLang="ja-JP" sz="2800" dirty="0" smtClean="0">
                  <a:latin typeface="01フロップデザイン"/>
                  <a:ea typeface="01フロップデザイン"/>
                  <a:cs typeface="01フロップデザイン"/>
                </a:rPr>
                <a:t> </a:t>
              </a:r>
              <a:endParaRPr lang="en-US" altLang="ja-JP" sz="2800" dirty="0">
                <a:latin typeface="01フロップデザイン"/>
                <a:ea typeface="01フロップデザイン"/>
                <a:cs typeface="01フロップデザイン"/>
              </a:endParaRPr>
            </a:p>
          </p:txBody>
        </p:sp>
      </p:grpSp>
    </p:spTree>
    <p:extLst>
      <p:ext uri="{BB962C8B-B14F-4D97-AF65-F5344CB8AC3E}">
        <p14:creationId xmlns:p14="http://schemas.microsoft.com/office/powerpoint/2010/main" val="9635679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10216444" y="-1467556"/>
            <a:ext cx="5757333" cy="9115778"/>
          </a:xfrm>
          <a:prstGeom prst="rect">
            <a:avLst/>
          </a:prstGeom>
          <a:solidFill>
            <a:schemeClr val="bg1">
              <a:alpha val="69000"/>
            </a:schemeClr>
          </a:solidFill>
          <a:ln>
            <a:noFill/>
          </a:ln>
          <a:effectLst>
            <a:outerShdw blurRad="40000" dist="23000" dir="5400000" rotWithShape="0">
              <a:srgbClr val="000000">
                <a:alpha val="35000"/>
              </a:srgbClr>
            </a:outerShdw>
            <a:softEdge rad="6350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 name="正方形/長方形 10"/>
          <p:cNvSpPr/>
          <p:nvPr/>
        </p:nvSpPr>
        <p:spPr>
          <a:xfrm>
            <a:off x="5063067" y="-1315156"/>
            <a:ext cx="5757333" cy="9115778"/>
          </a:xfrm>
          <a:prstGeom prst="rect">
            <a:avLst/>
          </a:prstGeom>
          <a:solidFill>
            <a:schemeClr val="tx1">
              <a:lumMod val="65000"/>
              <a:lumOff val="35000"/>
              <a:alpha val="69000"/>
            </a:schemeClr>
          </a:solidFill>
          <a:ln>
            <a:noFill/>
          </a:ln>
          <a:effectLst>
            <a:outerShdw blurRad="40000" dist="23000" dir="5400000" rotWithShape="0">
              <a:srgbClr val="000000">
                <a:alpha val="35000"/>
              </a:srgbClr>
            </a:outerShdw>
            <a:softEdge rad="7620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 name="正方形/長方形 12"/>
          <p:cNvSpPr/>
          <p:nvPr/>
        </p:nvSpPr>
        <p:spPr>
          <a:xfrm>
            <a:off x="-1107710" y="-1121382"/>
            <a:ext cx="5740119" cy="8585484"/>
          </a:xfrm>
          <a:prstGeom prst="rect">
            <a:avLst/>
          </a:prstGeom>
          <a:solidFill>
            <a:schemeClr val="tx1">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 name="正方形/長方形 15"/>
          <p:cNvSpPr/>
          <p:nvPr/>
        </p:nvSpPr>
        <p:spPr>
          <a:xfrm>
            <a:off x="-7808950" y="-784862"/>
            <a:ext cx="5740119" cy="8585484"/>
          </a:xfrm>
          <a:prstGeom prst="rect">
            <a:avLst/>
          </a:prstGeom>
          <a:gradFill flip="none" rotWithShape="1">
            <a:gsLst>
              <a:gs pos="13000">
                <a:srgbClr val="FFF348">
                  <a:alpha val="58000"/>
                </a:srgbClr>
              </a:gs>
              <a:gs pos="84000">
                <a:srgbClr val="FF6600">
                  <a:alpha val="58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4850535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図形グループ 18"/>
          <p:cNvGrpSpPr/>
          <p:nvPr/>
        </p:nvGrpSpPr>
        <p:grpSpPr>
          <a:xfrm>
            <a:off x="-9461702" y="-1051074"/>
            <a:ext cx="4901012" cy="8699296"/>
            <a:chOff x="-9461702" y="-1051074"/>
            <a:chExt cx="4901012" cy="8699296"/>
          </a:xfrm>
        </p:grpSpPr>
        <p:pic>
          <p:nvPicPr>
            <p:cNvPr id="3" name="図 2" descr="iOS Simulator Screen Shot 2014.10.10 0.30.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1702" y="-1051074"/>
              <a:ext cx="4901012" cy="8699296"/>
            </a:xfrm>
            <a:prstGeom prst="rect">
              <a:avLst/>
            </a:prstGeom>
          </p:spPr>
        </p:pic>
        <p:sp>
          <p:nvSpPr>
            <p:cNvPr id="9" name="角丸四角形吹き出し 8"/>
            <p:cNvSpPr/>
            <p:nvPr/>
          </p:nvSpPr>
          <p:spPr>
            <a:xfrm>
              <a:off x="-9225884" y="2133151"/>
              <a:ext cx="4272866" cy="2117131"/>
            </a:xfrm>
            <a:prstGeom prst="wedgeRoundRectCallout">
              <a:avLst>
                <a:gd name="adj1" fmla="val 8813"/>
                <a:gd name="adj2" fmla="val -153452"/>
                <a:gd name="adj3" fmla="val 16667"/>
              </a:avLst>
            </a:prstGeom>
            <a:solidFill>
              <a:schemeClr val="bg1">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225884" y="2520484"/>
              <a:ext cx="4272866" cy="1384995"/>
            </a:xfrm>
            <a:prstGeom prst="rect">
              <a:avLst/>
            </a:prstGeom>
            <a:noFill/>
          </p:spPr>
          <p:txBody>
            <a:bodyPr wrap="square" rtlCol="0">
              <a:spAutoFit/>
            </a:bodyPr>
            <a:lstStyle/>
            <a:p>
              <a:pPr algn="ctr"/>
              <a:r>
                <a:rPr kumimoji="1" lang="ja-JP" altLang="en-US" sz="2800" dirty="0" smtClean="0">
                  <a:latin typeface="01フロップデザイン"/>
                  <a:ea typeface="01フロップデザイン"/>
                  <a:cs typeface="01フロップデザイン"/>
                </a:rPr>
                <a:t>コンボを続けると</a:t>
              </a:r>
              <a:endParaRPr kumimoji="1" lang="en-US" altLang="ja-JP" sz="2800" dirty="0" smtClean="0">
                <a:latin typeface="01フロップデザイン"/>
                <a:ea typeface="01フロップデザイン"/>
                <a:cs typeface="01フロップデザイン"/>
              </a:endParaRPr>
            </a:p>
            <a:p>
              <a:pPr algn="ctr"/>
              <a:r>
                <a:rPr lang="ja-JP" altLang="en-US" sz="2800" dirty="0" smtClean="0">
                  <a:latin typeface="01フロップデザイン"/>
                  <a:ea typeface="01フロップデザイン"/>
                  <a:cs typeface="01フロップデザイン"/>
                </a:rPr>
                <a:t>ここにあるボールゲージが溜まっていくよ</a:t>
              </a:r>
              <a:endParaRPr kumimoji="1" lang="en-US" altLang="ja-JP" sz="2800" dirty="0" smtClean="0">
                <a:latin typeface="01フロップデザイン"/>
                <a:ea typeface="01フロップデザイン"/>
                <a:cs typeface="01フロップデザイン"/>
              </a:endParaRPr>
            </a:p>
          </p:txBody>
        </p:sp>
      </p:grpSp>
      <p:grpSp>
        <p:nvGrpSpPr>
          <p:cNvPr id="21" name="図形グループ 20"/>
          <p:cNvGrpSpPr/>
          <p:nvPr/>
        </p:nvGrpSpPr>
        <p:grpSpPr>
          <a:xfrm>
            <a:off x="-3722551" y="-1051074"/>
            <a:ext cx="4901012" cy="8699296"/>
            <a:chOff x="-3722551" y="-1051074"/>
            <a:chExt cx="4901012" cy="8699296"/>
          </a:xfrm>
        </p:grpSpPr>
        <p:pic>
          <p:nvPicPr>
            <p:cNvPr id="4" name="図 3" descr="iOS Simulator Screen Shot 2014.10.10 0.30.2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2551" y="-1051074"/>
              <a:ext cx="4901012" cy="8699296"/>
            </a:xfrm>
            <a:prstGeom prst="rect">
              <a:avLst/>
            </a:prstGeom>
          </p:spPr>
        </p:pic>
        <p:sp>
          <p:nvSpPr>
            <p:cNvPr id="11" name="角丸四角形吹き出し 10"/>
            <p:cNvSpPr/>
            <p:nvPr/>
          </p:nvSpPr>
          <p:spPr>
            <a:xfrm>
              <a:off x="-3291959" y="3518977"/>
              <a:ext cx="4272866" cy="1457924"/>
            </a:xfrm>
            <a:prstGeom prst="wedgeRoundRectCallout">
              <a:avLst>
                <a:gd name="adj1" fmla="val -1754"/>
                <a:gd name="adj2" fmla="val -310251"/>
                <a:gd name="adj3" fmla="val 16667"/>
              </a:avLst>
            </a:prstGeom>
            <a:solidFill>
              <a:schemeClr val="bg1">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3291961" y="3792119"/>
              <a:ext cx="4272866" cy="954107"/>
            </a:xfrm>
            <a:prstGeom prst="rect">
              <a:avLst/>
            </a:prstGeom>
            <a:noFill/>
          </p:spPr>
          <p:txBody>
            <a:bodyPr wrap="square" rtlCol="0">
              <a:spAutoFit/>
            </a:bodyPr>
            <a:lstStyle/>
            <a:p>
              <a:pPr algn="ctr"/>
              <a:r>
                <a:rPr kumimoji="1" lang="ja-JP" altLang="en-US" sz="2800" dirty="0" smtClean="0">
                  <a:latin typeface="01フロップデザイン"/>
                  <a:ea typeface="01フロップデザイン"/>
                  <a:cs typeface="01フロップデザイン"/>
                </a:rPr>
                <a:t>コンボ数が大きいほど</a:t>
              </a:r>
              <a:endParaRPr kumimoji="1" lang="en-US" altLang="ja-JP" sz="2800" dirty="0" smtClean="0">
                <a:latin typeface="01フロップデザイン"/>
                <a:ea typeface="01フロップデザイン"/>
                <a:cs typeface="01フロップデザイン"/>
              </a:endParaRPr>
            </a:p>
            <a:p>
              <a:pPr algn="ctr"/>
              <a:r>
                <a:rPr lang="ja-JP" altLang="en-US" sz="2800" dirty="0" smtClean="0">
                  <a:latin typeface="01フロップデザイン"/>
                  <a:ea typeface="01フロップデザイン"/>
                  <a:cs typeface="01フロップデザイン"/>
                </a:rPr>
                <a:t>早くためる事ができるぞ</a:t>
              </a:r>
              <a:endParaRPr kumimoji="1" lang="en-US" altLang="ja-JP" sz="2800" dirty="0" smtClean="0">
                <a:latin typeface="01フロップデザイン"/>
                <a:ea typeface="01フロップデザイン"/>
                <a:cs typeface="01フロップデザイン"/>
              </a:endParaRPr>
            </a:p>
          </p:txBody>
        </p:sp>
      </p:grpSp>
      <p:grpSp>
        <p:nvGrpSpPr>
          <p:cNvPr id="22" name="図形グループ 21"/>
          <p:cNvGrpSpPr/>
          <p:nvPr/>
        </p:nvGrpSpPr>
        <p:grpSpPr>
          <a:xfrm>
            <a:off x="1529565" y="-1051074"/>
            <a:ext cx="4901012" cy="8699296"/>
            <a:chOff x="1529565" y="-1051074"/>
            <a:chExt cx="4901012" cy="8699296"/>
          </a:xfrm>
        </p:grpSpPr>
        <p:pic>
          <p:nvPicPr>
            <p:cNvPr id="5" name="図 4" descr="iOS Simulator Screen Shot 2014.10.10 0.30.3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9565" y="-1051074"/>
              <a:ext cx="4901012" cy="8699296"/>
            </a:xfrm>
            <a:prstGeom prst="rect">
              <a:avLst/>
            </a:prstGeom>
          </p:spPr>
        </p:pic>
        <p:sp>
          <p:nvSpPr>
            <p:cNvPr id="13" name="角丸四角形吹き出し 12"/>
            <p:cNvSpPr/>
            <p:nvPr/>
          </p:nvSpPr>
          <p:spPr>
            <a:xfrm>
              <a:off x="1698897" y="2217818"/>
              <a:ext cx="4272866" cy="1301160"/>
            </a:xfrm>
            <a:prstGeom prst="wedgeRoundRectCallout">
              <a:avLst>
                <a:gd name="adj1" fmla="val 10134"/>
                <a:gd name="adj2" fmla="val -222860"/>
                <a:gd name="adj3" fmla="val 16667"/>
              </a:avLst>
            </a:prstGeom>
            <a:solidFill>
              <a:schemeClr val="bg1">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1698897" y="2407124"/>
              <a:ext cx="4272866" cy="954107"/>
            </a:xfrm>
            <a:prstGeom prst="rect">
              <a:avLst/>
            </a:prstGeom>
            <a:noFill/>
          </p:spPr>
          <p:txBody>
            <a:bodyPr wrap="square" rtlCol="0">
              <a:spAutoFit/>
            </a:bodyPr>
            <a:lstStyle/>
            <a:p>
              <a:pPr algn="ctr"/>
              <a:r>
                <a:rPr kumimoji="1" lang="ja-JP" altLang="en-US" sz="2800" dirty="0" smtClean="0">
                  <a:latin typeface="01フロップデザイン"/>
                  <a:ea typeface="01フロップデザイン"/>
                  <a:cs typeface="01フロップデザイン"/>
                </a:rPr>
                <a:t>ボールゲージが</a:t>
              </a:r>
              <a:endParaRPr kumimoji="1" lang="en-US" altLang="ja-JP" sz="2800" dirty="0" smtClean="0">
                <a:latin typeface="01フロップデザイン"/>
                <a:ea typeface="01フロップデザイン"/>
                <a:cs typeface="01フロップデザイン"/>
              </a:endParaRPr>
            </a:p>
            <a:p>
              <a:pPr algn="ctr"/>
              <a:r>
                <a:rPr lang="ja-JP" altLang="en-US" sz="2800" dirty="0" smtClean="0">
                  <a:latin typeface="01フロップデザイン"/>
                  <a:ea typeface="01フロップデザイン"/>
                  <a:cs typeface="01フロップデザイン"/>
                </a:rPr>
                <a:t>最大までたまると・・・</a:t>
              </a:r>
              <a:endParaRPr kumimoji="1" lang="en-US" altLang="ja-JP" sz="2800" dirty="0" smtClean="0">
                <a:latin typeface="01フロップデザイン"/>
                <a:ea typeface="01フロップデザイン"/>
                <a:cs typeface="01フロップデザイン"/>
              </a:endParaRPr>
            </a:p>
          </p:txBody>
        </p:sp>
      </p:grpSp>
      <p:grpSp>
        <p:nvGrpSpPr>
          <p:cNvPr id="23" name="図形グループ 22"/>
          <p:cNvGrpSpPr/>
          <p:nvPr/>
        </p:nvGrpSpPr>
        <p:grpSpPr>
          <a:xfrm>
            <a:off x="7058338" y="-1051074"/>
            <a:ext cx="4901012" cy="8699296"/>
            <a:chOff x="7058338" y="-1051074"/>
            <a:chExt cx="4901012" cy="8699296"/>
          </a:xfrm>
        </p:grpSpPr>
        <p:pic>
          <p:nvPicPr>
            <p:cNvPr id="6" name="図 5" descr="iOS Simulator Screen Shot 2014.10.10 0.30.4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8338" y="-1051074"/>
              <a:ext cx="4901012" cy="8699296"/>
            </a:xfrm>
            <a:prstGeom prst="rect">
              <a:avLst/>
            </a:prstGeom>
          </p:spPr>
        </p:pic>
        <p:sp>
          <p:nvSpPr>
            <p:cNvPr id="15" name="角丸四角形吹き出し 14"/>
            <p:cNvSpPr/>
            <p:nvPr/>
          </p:nvSpPr>
          <p:spPr>
            <a:xfrm>
              <a:off x="7368782" y="3792119"/>
              <a:ext cx="4272866" cy="845496"/>
            </a:xfrm>
            <a:prstGeom prst="wedgeRoundRectCallout">
              <a:avLst>
                <a:gd name="adj1" fmla="val 8153"/>
                <a:gd name="adj2" fmla="val 297351"/>
                <a:gd name="adj3" fmla="val 16667"/>
              </a:avLst>
            </a:prstGeom>
            <a:solidFill>
              <a:schemeClr val="bg1">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7368782" y="3950417"/>
              <a:ext cx="4272866" cy="523220"/>
            </a:xfrm>
            <a:prstGeom prst="rect">
              <a:avLst/>
            </a:prstGeom>
            <a:noFill/>
          </p:spPr>
          <p:txBody>
            <a:bodyPr wrap="square" rtlCol="0">
              <a:spAutoFit/>
            </a:bodyPr>
            <a:lstStyle/>
            <a:p>
              <a:pPr algn="ctr"/>
              <a:r>
                <a:rPr kumimoji="1" lang="ja-JP" altLang="en-US" sz="2800" dirty="0" smtClean="0">
                  <a:latin typeface="01フロップデザイン"/>
                  <a:ea typeface="01フロップデザイン"/>
                  <a:cs typeface="01フロップデザイン"/>
                </a:rPr>
                <a:t>金色の枠がでてくるぞ</a:t>
              </a:r>
              <a:endParaRPr kumimoji="1" lang="en-US" altLang="ja-JP" sz="2800" dirty="0" smtClean="0">
                <a:latin typeface="01フロップデザイン"/>
                <a:ea typeface="01フロップデザイン"/>
                <a:cs typeface="01フロップデザイン"/>
              </a:endParaRPr>
            </a:p>
          </p:txBody>
        </p:sp>
      </p:grpSp>
      <p:grpSp>
        <p:nvGrpSpPr>
          <p:cNvPr id="24" name="図形グループ 23"/>
          <p:cNvGrpSpPr/>
          <p:nvPr/>
        </p:nvGrpSpPr>
        <p:grpSpPr>
          <a:xfrm>
            <a:off x="13239005" y="-1051074"/>
            <a:ext cx="4901012" cy="8699296"/>
            <a:chOff x="13239005" y="-1051074"/>
            <a:chExt cx="4901012" cy="8699296"/>
          </a:xfrm>
        </p:grpSpPr>
        <p:pic>
          <p:nvPicPr>
            <p:cNvPr id="8" name="図 7" descr="iOS Simulator Screen Shot 2014.10.10 0.30.4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39005" y="-1051074"/>
              <a:ext cx="4901012" cy="8699296"/>
            </a:xfrm>
            <a:prstGeom prst="rect">
              <a:avLst/>
            </a:prstGeom>
          </p:spPr>
        </p:pic>
        <p:sp>
          <p:nvSpPr>
            <p:cNvPr id="17" name="角丸四角形吹き出し 16"/>
            <p:cNvSpPr/>
            <p:nvPr/>
          </p:nvSpPr>
          <p:spPr>
            <a:xfrm>
              <a:off x="13662338" y="1135489"/>
              <a:ext cx="4272866" cy="1520898"/>
            </a:xfrm>
            <a:prstGeom prst="wedgeRoundRectCallout">
              <a:avLst>
                <a:gd name="adj1" fmla="val -25533"/>
                <a:gd name="adj2" fmla="val 154321"/>
                <a:gd name="adj3" fmla="val 16667"/>
              </a:avLst>
            </a:prstGeom>
            <a:solidFill>
              <a:schemeClr val="bg1">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13662338" y="1135489"/>
              <a:ext cx="4272866" cy="1384995"/>
            </a:xfrm>
            <a:prstGeom prst="rect">
              <a:avLst/>
            </a:prstGeom>
            <a:noFill/>
          </p:spPr>
          <p:txBody>
            <a:bodyPr wrap="square" rtlCol="0">
              <a:spAutoFit/>
            </a:bodyPr>
            <a:lstStyle/>
            <a:p>
              <a:pPr algn="ctr"/>
              <a:r>
                <a:rPr kumimoji="1" lang="ja-JP" altLang="en-US" sz="2800" dirty="0" smtClean="0">
                  <a:latin typeface="01フロップデザイン"/>
                  <a:ea typeface="01フロップデザイン"/>
                  <a:cs typeface="01フロップデザイン"/>
                </a:rPr>
                <a:t>指をおもいっきり</a:t>
              </a:r>
              <a:endParaRPr kumimoji="1" lang="en-US" altLang="ja-JP" sz="2800" dirty="0" smtClean="0">
                <a:latin typeface="01フロップデザイン"/>
                <a:ea typeface="01フロップデザイン"/>
                <a:cs typeface="01フロップデザイン"/>
              </a:endParaRPr>
            </a:p>
            <a:p>
              <a:pPr algn="ctr"/>
              <a:r>
                <a:rPr lang="ja-JP" altLang="en-US" sz="2800" dirty="0" smtClean="0">
                  <a:latin typeface="01フロップデザイン"/>
                  <a:ea typeface="01フロップデザイン"/>
                  <a:cs typeface="01フロップデザイン"/>
                </a:rPr>
                <a:t>下に弾いて</a:t>
              </a:r>
              <a:endParaRPr lang="en-US" altLang="ja-JP" sz="2800" dirty="0" smtClean="0">
                <a:latin typeface="01フロップデザイン"/>
                <a:ea typeface="01フロップデザイン"/>
                <a:cs typeface="01フロップデザイン"/>
              </a:endParaRPr>
            </a:p>
            <a:p>
              <a:pPr algn="ctr"/>
              <a:r>
                <a:rPr kumimoji="1" lang="ja-JP" altLang="en-US" sz="2800" dirty="0" smtClean="0">
                  <a:latin typeface="01フロップデザイン"/>
                  <a:ea typeface="01フロップデザイン"/>
                  <a:cs typeface="01フロップデザイン"/>
                </a:rPr>
                <a:t>金ボールを発射だ！！</a:t>
              </a:r>
              <a:endParaRPr kumimoji="1" lang="en-US" altLang="ja-JP" sz="2800" dirty="0" smtClean="0">
                <a:latin typeface="01フロップデザイン"/>
                <a:ea typeface="01フロップデザイン"/>
                <a:cs typeface="01フロップデザイン"/>
              </a:endParaRPr>
            </a:p>
          </p:txBody>
        </p:sp>
      </p:grpSp>
    </p:spTree>
    <p:extLst>
      <p:ext uri="{BB962C8B-B14F-4D97-AF65-F5344CB8AC3E}">
        <p14:creationId xmlns:p14="http://schemas.microsoft.com/office/powerpoint/2010/main" val="11632298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図形グループ 18"/>
          <p:cNvGrpSpPr/>
          <p:nvPr/>
        </p:nvGrpSpPr>
        <p:grpSpPr>
          <a:xfrm>
            <a:off x="-9461702" y="-1051074"/>
            <a:ext cx="4901012" cy="8699296"/>
            <a:chOff x="-9461702" y="-1051074"/>
            <a:chExt cx="4901012" cy="8699296"/>
          </a:xfrm>
        </p:grpSpPr>
        <p:pic>
          <p:nvPicPr>
            <p:cNvPr id="3" name="図 2" descr="iOS Simulator Screen Shot 2014.10.10 0.30.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1702" y="-1051074"/>
              <a:ext cx="4901012" cy="8699296"/>
            </a:xfrm>
            <a:prstGeom prst="rect">
              <a:avLst/>
            </a:prstGeom>
          </p:spPr>
        </p:pic>
        <p:sp>
          <p:nvSpPr>
            <p:cNvPr id="9" name="角丸四角形吹き出し 8"/>
            <p:cNvSpPr/>
            <p:nvPr/>
          </p:nvSpPr>
          <p:spPr>
            <a:xfrm>
              <a:off x="-9225884" y="2133151"/>
              <a:ext cx="4272866" cy="2117131"/>
            </a:xfrm>
            <a:prstGeom prst="wedgeRoundRectCallout">
              <a:avLst>
                <a:gd name="adj1" fmla="val 8813"/>
                <a:gd name="adj2" fmla="val -153452"/>
                <a:gd name="adj3" fmla="val 16667"/>
              </a:avLst>
            </a:prstGeom>
            <a:solidFill>
              <a:schemeClr val="bg1">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9112996" y="2330706"/>
              <a:ext cx="4272866" cy="1815882"/>
            </a:xfrm>
            <a:prstGeom prst="rect">
              <a:avLst/>
            </a:prstGeom>
            <a:noFill/>
          </p:spPr>
          <p:txBody>
            <a:bodyPr wrap="square" rtlCol="0">
              <a:spAutoFit/>
            </a:bodyPr>
            <a:lstStyle/>
            <a:p>
              <a:r>
                <a:rPr lang="en-US" altLang="ja-JP" sz="2800" b="1" dirty="0">
                  <a:solidFill>
                    <a:srgbClr val="000000"/>
                  </a:solidFill>
                  <a:latin typeface="01フロップデザイン"/>
                  <a:ea typeface="01フロップデザイン"/>
                  <a:cs typeface="01フロップデザイン"/>
                </a:rPr>
                <a:t>When you continue</a:t>
              </a:r>
            </a:p>
            <a:p>
              <a:r>
                <a:rPr lang="en-US" altLang="ja-JP" sz="2800" b="1" dirty="0">
                  <a:solidFill>
                    <a:srgbClr val="000000"/>
                  </a:solidFill>
                  <a:latin typeface="01フロップデザイン"/>
                  <a:ea typeface="01フロップデザイン"/>
                  <a:cs typeface="01フロップデザイン"/>
                </a:rPr>
                <a:t>to get combo, </a:t>
              </a:r>
            </a:p>
            <a:p>
              <a:r>
                <a:rPr lang="en-US" altLang="ja-JP" sz="2800" b="1" dirty="0">
                  <a:solidFill>
                    <a:srgbClr val="000000"/>
                  </a:solidFill>
                  <a:latin typeface="01フロップデザイン"/>
                  <a:ea typeface="01フロップデザイン"/>
                  <a:cs typeface="01フロップデザイン"/>
                </a:rPr>
                <a:t>golden ball is charged</a:t>
              </a:r>
            </a:p>
            <a:p>
              <a:r>
                <a:rPr lang="en-US" altLang="ja-JP" sz="2800" b="1" dirty="0">
                  <a:solidFill>
                    <a:srgbClr val="000000"/>
                  </a:solidFill>
                  <a:latin typeface="01フロップデザイン"/>
                  <a:ea typeface="01フロップデザイン"/>
                  <a:cs typeface="01フロップデザイン"/>
                </a:rPr>
                <a:t>In ball charger.</a:t>
              </a:r>
            </a:p>
          </p:txBody>
        </p:sp>
      </p:grpSp>
      <p:grpSp>
        <p:nvGrpSpPr>
          <p:cNvPr id="21" name="図形グループ 20"/>
          <p:cNvGrpSpPr/>
          <p:nvPr/>
        </p:nvGrpSpPr>
        <p:grpSpPr>
          <a:xfrm>
            <a:off x="-3722551" y="-1051074"/>
            <a:ext cx="4901012" cy="8699296"/>
            <a:chOff x="-3722551" y="-1051074"/>
            <a:chExt cx="4901012" cy="8699296"/>
          </a:xfrm>
        </p:grpSpPr>
        <p:pic>
          <p:nvPicPr>
            <p:cNvPr id="4" name="図 3" descr="iOS Simulator Screen Shot 2014.10.10 0.30.2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2551" y="-1051074"/>
              <a:ext cx="4901012" cy="8699296"/>
            </a:xfrm>
            <a:prstGeom prst="rect">
              <a:avLst/>
            </a:prstGeom>
          </p:spPr>
        </p:pic>
        <p:sp>
          <p:nvSpPr>
            <p:cNvPr id="11" name="角丸四角形吹き出し 10"/>
            <p:cNvSpPr/>
            <p:nvPr/>
          </p:nvSpPr>
          <p:spPr>
            <a:xfrm>
              <a:off x="-3291959" y="3518977"/>
              <a:ext cx="4272866" cy="1457924"/>
            </a:xfrm>
            <a:prstGeom prst="wedgeRoundRectCallout">
              <a:avLst>
                <a:gd name="adj1" fmla="val -1754"/>
                <a:gd name="adj2" fmla="val -310251"/>
                <a:gd name="adj3" fmla="val 16667"/>
              </a:avLst>
            </a:prstGeom>
            <a:solidFill>
              <a:schemeClr val="bg1">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3291961" y="3792119"/>
              <a:ext cx="4272866" cy="954107"/>
            </a:xfrm>
            <a:prstGeom prst="rect">
              <a:avLst/>
            </a:prstGeom>
            <a:noFill/>
          </p:spPr>
          <p:txBody>
            <a:bodyPr wrap="square" rtlCol="0">
              <a:spAutoFit/>
            </a:bodyPr>
            <a:lstStyle/>
            <a:p>
              <a:pPr algn="ctr"/>
              <a:r>
                <a:rPr lang="en-US" altLang="ja-JP" sz="2800" b="1" dirty="0">
                  <a:solidFill>
                    <a:srgbClr val="000000"/>
                  </a:solidFill>
                  <a:latin typeface="01フロップデザイン"/>
                  <a:ea typeface="01フロップデザイン"/>
                  <a:cs typeface="01フロップデザイン"/>
                </a:rPr>
                <a:t>Many combo,</a:t>
              </a:r>
            </a:p>
            <a:p>
              <a:pPr algn="ctr"/>
              <a:r>
                <a:rPr lang="en-US" altLang="ja-JP" sz="2800" b="1" dirty="0">
                  <a:solidFill>
                    <a:srgbClr val="000000"/>
                  </a:solidFill>
                  <a:latin typeface="01フロップデザイン"/>
                  <a:ea typeface="01フロップデザイン"/>
                  <a:cs typeface="01フロップデザイン"/>
                </a:rPr>
                <a:t>Quick charge.</a:t>
              </a:r>
              <a:endParaRPr lang="ja-JP" altLang="en-US" sz="2800" b="1" dirty="0">
                <a:solidFill>
                  <a:srgbClr val="000000"/>
                </a:solidFill>
                <a:latin typeface="01フロップデザイン"/>
                <a:ea typeface="01フロップデザイン"/>
                <a:cs typeface="01フロップデザイン"/>
              </a:endParaRPr>
            </a:p>
          </p:txBody>
        </p:sp>
      </p:grpSp>
      <p:grpSp>
        <p:nvGrpSpPr>
          <p:cNvPr id="22" name="図形グループ 21"/>
          <p:cNvGrpSpPr/>
          <p:nvPr/>
        </p:nvGrpSpPr>
        <p:grpSpPr>
          <a:xfrm>
            <a:off x="1529565" y="-1051074"/>
            <a:ext cx="4901012" cy="8699296"/>
            <a:chOff x="1529565" y="-1051074"/>
            <a:chExt cx="4901012" cy="8699296"/>
          </a:xfrm>
        </p:grpSpPr>
        <p:pic>
          <p:nvPicPr>
            <p:cNvPr id="5" name="図 4" descr="iOS Simulator Screen Shot 2014.10.10 0.30.3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9565" y="-1051074"/>
              <a:ext cx="4901012" cy="8699296"/>
            </a:xfrm>
            <a:prstGeom prst="rect">
              <a:avLst/>
            </a:prstGeom>
          </p:spPr>
        </p:pic>
        <p:sp>
          <p:nvSpPr>
            <p:cNvPr id="13" name="角丸四角形吹き出し 12"/>
            <p:cNvSpPr/>
            <p:nvPr/>
          </p:nvSpPr>
          <p:spPr>
            <a:xfrm>
              <a:off x="1698897" y="2217818"/>
              <a:ext cx="4272866" cy="1301160"/>
            </a:xfrm>
            <a:prstGeom prst="wedgeRoundRectCallout">
              <a:avLst>
                <a:gd name="adj1" fmla="val 10134"/>
                <a:gd name="adj2" fmla="val -222860"/>
                <a:gd name="adj3" fmla="val 16667"/>
              </a:avLst>
            </a:prstGeom>
            <a:solidFill>
              <a:schemeClr val="bg1">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1698897" y="2407124"/>
              <a:ext cx="4272866" cy="954107"/>
            </a:xfrm>
            <a:prstGeom prst="rect">
              <a:avLst/>
            </a:prstGeom>
            <a:noFill/>
          </p:spPr>
          <p:txBody>
            <a:bodyPr wrap="square" rtlCol="0">
              <a:spAutoFit/>
            </a:bodyPr>
            <a:lstStyle/>
            <a:p>
              <a:pPr algn="ctr"/>
              <a:r>
                <a:rPr lang="en-US" altLang="ja-JP" sz="2800" b="1" dirty="0">
                  <a:solidFill>
                    <a:srgbClr val="000000"/>
                  </a:solidFill>
                  <a:latin typeface="01フロップデザイン"/>
                  <a:ea typeface="01フロップデザイン"/>
                  <a:cs typeface="01フロップデザイン"/>
                </a:rPr>
                <a:t>If ball charger</a:t>
              </a:r>
            </a:p>
            <a:p>
              <a:pPr algn="ctr"/>
              <a:r>
                <a:rPr lang="en-US" altLang="ja-JP" sz="2800" b="1" dirty="0">
                  <a:solidFill>
                    <a:srgbClr val="000000"/>
                  </a:solidFill>
                  <a:latin typeface="01フロップデザイン"/>
                  <a:ea typeface="01フロップデザイン"/>
                  <a:cs typeface="01フロップデザイン"/>
                </a:rPr>
                <a:t> is </a:t>
              </a:r>
              <a:r>
                <a:rPr lang="en-US" altLang="ja-JP" sz="2800" b="1" dirty="0" smtClean="0">
                  <a:solidFill>
                    <a:srgbClr val="000000"/>
                  </a:solidFill>
                  <a:latin typeface="01フロップデザイン"/>
                  <a:ea typeface="01フロップデザイン"/>
                  <a:cs typeface="01フロップデザイン"/>
                </a:rPr>
                <a:t>FULL.</a:t>
              </a:r>
              <a:r>
                <a:rPr lang="en-US" altLang="ja-JP" sz="2800" b="1" dirty="0">
                  <a:solidFill>
                    <a:srgbClr val="000000"/>
                  </a:solidFill>
                  <a:latin typeface="01フロップデザイン"/>
                  <a:ea typeface="01フロップデザイン"/>
                  <a:cs typeface="01フロップデザイン"/>
                </a:rPr>
                <a:t>..</a:t>
              </a:r>
              <a:endParaRPr lang="ja-JP" altLang="en-US" sz="2800" b="1" dirty="0">
                <a:solidFill>
                  <a:srgbClr val="000000"/>
                </a:solidFill>
                <a:latin typeface="01フロップデザイン"/>
                <a:ea typeface="01フロップデザイン"/>
                <a:cs typeface="01フロップデザイン"/>
              </a:endParaRPr>
            </a:p>
          </p:txBody>
        </p:sp>
      </p:grpSp>
      <p:grpSp>
        <p:nvGrpSpPr>
          <p:cNvPr id="23" name="図形グループ 22"/>
          <p:cNvGrpSpPr/>
          <p:nvPr/>
        </p:nvGrpSpPr>
        <p:grpSpPr>
          <a:xfrm>
            <a:off x="7058338" y="-1051074"/>
            <a:ext cx="4901012" cy="8699296"/>
            <a:chOff x="7058338" y="-1051074"/>
            <a:chExt cx="4901012" cy="8699296"/>
          </a:xfrm>
        </p:grpSpPr>
        <p:pic>
          <p:nvPicPr>
            <p:cNvPr id="6" name="図 5" descr="iOS Simulator Screen Shot 2014.10.10 0.30.4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8338" y="-1051074"/>
              <a:ext cx="4901012" cy="8699296"/>
            </a:xfrm>
            <a:prstGeom prst="rect">
              <a:avLst/>
            </a:prstGeom>
          </p:spPr>
        </p:pic>
        <p:sp>
          <p:nvSpPr>
            <p:cNvPr id="15" name="角丸四角形吹き出し 14"/>
            <p:cNvSpPr/>
            <p:nvPr/>
          </p:nvSpPr>
          <p:spPr>
            <a:xfrm>
              <a:off x="7368782" y="3792119"/>
              <a:ext cx="4272866" cy="1184782"/>
            </a:xfrm>
            <a:prstGeom prst="wedgeRoundRectCallout">
              <a:avLst>
                <a:gd name="adj1" fmla="val 12116"/>
                <a:gd name="adj2" fmla="val 216361"/>
                <a:gd name="adj3" fmla="val 16667"/>
              </a:avLst>
            </a:prstGeom>
            <a:solidFill>
              <a:schemeClr val="bg1">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 name="テキスト ボックス 15"/>
            <p:cNvSpPr txBox="1"/>
            <p:nvPr/>
          </p:nvSpPr>
          <p:spPr>
            <a:xfrm>
              <a:off x="7368782" y="3938128"/>
              <a:ext cx="4272866" cy="954107"/>
            </a:xfrm>
            <a:prstGeom prst="rect">
              <a:avLst/>
            </a:prstGeom>
            <a:noFill/>
          </p:spPr>
          <p:txBody>
            <a:bodyPr wrap="square" rtlCol="0">
              <a:spAutoFit/>
            </a:bodyPr>
            <a:lstStyle/>
            <a:p>
              <a:pPr algn="ctr"/>
              <a:r>
                <a:rPr lang="en-US" altLang="ja-JP" sz="2800" b="1" dirty="0">
                  <a:solidFill>
                    <a:srgbClr val="000000"/>
                  </a:solidFill>
                  <a:latin typeface="01フロップデザイン"/>
                  <a:ea typeface="01フロップデザイン"/>
                  <a:cs typeface="01フロップデザイン"/>
                </a:rPr>
                <a:t>Golden frame </a:t>
              </a:r>
            </a:p>
            <a:p>
              <a:pPr algn="ctr"/>
              <a:r>
                <a:rPr lang="en-US" altLang="ja-JP" sz="2800" b="1" dirty="0">
                  <a:solidFill>
                    <a:srgbClr val="000000"/>
                  </a:solidFill>
                  <a:latin typeface="01フロップデザイン"/>
                  <a:ea typeface="01フロップデザイン"/>
                  <a:cs typeface="01フロップデザイン"/>
                </a:rPr>
                <a:t>appears !!</a:t>
              </a:r>
              <a:endParaRPr lang="ja-JP" altLang="en-US" sz="2800" b="1" dirty="0">
                <a:solidFill>
                  <a:srgbClr val="000000"/>
                </a:solidFill>
                <a:latin typeface="01フロップデザイン"/>
                <a:ea typeface="01フロップデザイン"/>
                <a:cs typeface="01フロップデザイン"/>
              </a:endParaRPr>
            </a:p>
          </p:txBody>
        </p:sp>
      </p:grpSp>
      <p:grpSp>
        <p:nvGrpSpPr>
          <p:cNvPr id="24" name="図形グループ 23"/>
          <p:cNvGrpSpPr/>
          <p:nvPr/>
        </p:nvGrpSpPr>
        <p:grpSpPr>
          <a:xfrm>
            <a:off x="13239005" y="-1051074"/>
            <a:ext cx="4901012" cy="8699296"/>
            <a:chOff x="13239005" y="-1051074"/>
            <a:chExt cx="4901012" cy="8699296"/>
          </a:xfrm>
        </p:grpSpPr>
        <p:pic>
          <p:nvPicPr>
            <p:cNvPr id="8" name="図 7" descr="iOS Simulator Screen Shot 2014.10.10 0.30.4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39005" y="-1051074"/>
              <a:ext cx="4901012" cy="8699296"/>
            </a:xfrm>
            <a:prstGeom prst="rect">
              <a:avLst/>
            </a:prstGeom>
          </p:spPr>
        </p:pic>
        <p:sp>
          <p:nvSpPr>
            <p:cNvPr id="17" name="角丸四角形吹き出し 16"/>
            <p:cNvSpPr/>
            <p:nvPr/>
          </p:nvSpPr>
          <p:spPr>
            <a:xfrm>
              <a:off x="13662338" y="1135489"/>
              <a:ext cx="4272866" cy="1520898"/>
            </a:xfrm>
            <a:prstGeom prst="wedgeRoundRectCallout">
              <a:avLst>
                <a:gd name="adj1" fmla="val -25533"/>
                <a:gd name="adj2" fmla="val 154321"/>
                <a:gd name="adj3" fmla="val 16667"/>
              </a:avLst>
            </a:prstGeom>
            <a:solidFill>
              <a:schemeClr val="bg1">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13662338" y="1135489"/>
              <a:ext cx="4272866" cy="1384995"/>
            </a:xfrm>
            <a:prstGeom prst="rect">
              <a:avLst/>
            </a:prstGeom>
            <a:noFill/>
          </p:spPr>
          <p:txBody>
            <a:bodyPr wrap="square" rtlCol="0">
              <a:spAutoFit/>
            </a:bodyPr>
            <a:lstStyle/>
            <a:p>
              <a:pPr algn="ctr"/>
              <a:r>
                <a:rPr lang="en-US" altLang="ja-JP" sz="2800" b="1" dirty="0" smtClean="0">
                  <a:solidFill>
                    <a:srgbClr val="000000"/>
                  </a:solidFill>
                  <a:latin typeface="01フロップデザイン"/>
                  <a:ea typeface="01フロップデザイン"/>
                  <a:cs typeface="01フロップデザイン"/>
                </a:rPr>
                <a:t>Launch</a:t>
              </a:r>
              <a:endParaRPr lang="en-US" altLang="ja-JP" sz="2800" b="1" dirty="0">
                <a:solidFill>
                  <a:srgbClr val="000000"/>
                </a:solidFill>
                <a:latin typeface="01フロップデザイン"/>
                <a:ea typeface="01フロップデザイン"/>
                <a:cs typeface="01フロップデザイン"/>
              </a:endParaRPr>
            </a:p>
            <a:p>
              <a:pPr algn="ctr"/>
              <a:r>
                <a:rPr lang="en-US" altLang="ja-JP" sz="2800" b="1" dirty="0">
                  <a:solidFill>
                    <a:srgbClr val="000000"/>
                  </a:solidFill>
                  <a:latin typeface="01フロップデザイン"/>
                  <a:ea typeface="01フロップデザイン"/>
                  <a:cs typeface="01フロップデザイン"/>
                </a:rPr>
                <a:t>Golden </a:t>
              </a:r>
              <a:r>
                <a:rPr lang="en-US" altLang="ja-JP" sz="2800" b="1" dirty="0" smtClean="0">
                  <a:solidFill>
                    <a:srgbClr val="000000"/>
                  </a:solidFill>
                  <a:latin typeface="01フロップデザイン"/>
                  <a:ea typeface="01フロップデザイン"/>
                  <a:cs typeface="01フロップデザイン"/>
                </a:rPr>
                <a:t>ball</a:t>
              </a:r>
            </a:p>
            <a:p>
              <a:pPr algn="ctr"/>
              <a:r>
                <a:rPr lang="en-US" altLang="ja-JP" sz="2800" b="1" dirty="0" smtClean="0">
                  <a:solidFill>
                    <a:srgbClr val="000000"/>
                  </a:solidFill>
                  <a:latin typeface="01フロップデザイン"/>
                  <a:ea typeface="01フロップデザイン"/>
                  <a:cs typeface="01フロップデザイン"/>
                </a:rPr>
                <a:t>with under flick!</a:t>
              </a:r>
              <a:r>
                <a:rPr lang="en-US" altLang="ja-JP" sz="2800" b="1" dirty="0">
                  <a:solidFill>
                    <a:srgbClr val="000000"/>
                  </a:solidFill>
                  <a:latin typeface="01フロップデザイン"/>
                  <a:ea typeface="01フロップデザイン"/>
                  <a:cs typeface="01フロップデザイン"/>
                </a:rPr>
                <a:t>!</a:t>
              </a:r>
              <a:endParaRPr lang="ja-JP" altLang="en-US" sz="2800" b="1" dirty="0">
                <a:solidFill>
                  <a:srgbClr val="000000"/>
                </a:solidFill>
                <a:latin typeface="01フロップデザイン"/>
                <a:ea typeface="01フロップデザイン"/>
                <a:cs typeface="01フロップデザイン"/>
              </a:endParaRPr>
            </a:p>
          </p:txBody>
        </p:sp>
      </p:grpSp>
    </p:spTree>
    <p:extLst>
      <p:ext uri="{BB962C8B-B14F-4D97-AF65-F5344CB8AC3E}">
        <p14:creationId xmlns:p14="http://schemas.microsoft.com/office/powerpoint/2010/main" val="1335903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円/楕円 2"/>
          <p:cNvSpPr/>
          <p:nvPr/>
        </p:nvSpPr>
        <p:spPr>
          <a:xfrm>
            <a:off x="770726" y="541094"/>
            <a:ext cx="1081759" cy="1080000"/>
          </a:xfrm>
          <a:prstGeom prst="ellipse">
            <a:avLst/>
          </a:prstGeom>
          <a:gradFill flip="none" rotWithShape="1">
            <a:gsLst>
              <a:gs pos="48000">
                <a:schemeClr val="bg1">
                  <a:alpha val="22000"/>
                </a:schemeClr>
              </a:gs>
              <a:gs pos="83000">
                <a:schemeClr val="bg1">
                  <a:lumMod val="85000"/>
                  <a:alpha val="13000"/>
                </a:schemeClr>
              </a:gs>
              <a:gs pos="100000">
                <a:schemeClr val="bg1">
                  <a:alpha val="19000"/>
                </a:schemeClr>
              </a:gs>
              <a:gs pos="0">
                <a:schemeClr val="bg1">
                  <a:lumMod val="85000"/>
                  <a:alpha val="19000"/>
                </a:schemeClr>
              </a:gs>
            </a:gsLst>
            <a:path path="circle">
              <a:fillToRect l="50000" t="50000" r="50000" b="50000"/>
            </a:path>
            <a:tileRect/>
          </a:gradFill>
          <a:effectLst>
            <a:glow rad="190500">
              <a:schemeClr val="bg1">
                <a:lumMod val="75000"/>
                <a:alpha val="40000"/>
              </a:scheme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7" name="円/楕円 6"/>
          <p:cNvSpPr/>
          <p:nvPr/>
        </p:nvSpPr>
        <p:spPr>
          <a:xfrm>
            <a:off x="2111282" y="541094"/>
            <a:ext cx="1081759" cy="1080000"/>
          </a:xfrm>
          <a:prstGeom prst="ellipse">
            <a:avLst/>
          </a:prstGeom>
          <a:gradFill flip="none" rotWithShape="1">
            <a:gsLst>
              <a:gs pos="16000">
                <a:schemeClr val="bg1">
                  <a:alpha val="21000"/>
                </a:schemeClr>
              </a:gs>
              <a:gs pos="83000">
                <a:schemeClr val="bg1">
                  <a:lumMod val="85000"/>
                  <a:alpha val="18000"/>
                </a:schemeClr>
              </a:gs>
              <a:gs pos="100000">
                <a:schemeClr val="bg1">
                  <a:alpha val="20000"/>
                </a:schemeClr>
              </a:gs>
              <a:gs pos="0">
                <a:schemeClr val="bg1">
                  <a:lumMod val="85000"/>
                  <a:alpha val="20000"/>
                </a:schemeClr>
              </a:gs>
              <a:gs pos="5000">
                <a:srgbClr val="FFFF00"/>
              </a:gs>
              <a:gs pos="7000">
                <a:schemeClr val="accent6"/>
              </a:gs>
            </a:gsLst>
            <a:path path="circle">
              <a:fillToRect l="50000" t="50000" r="50000" b="50000"/>
            </a:path>
            <a:tileRect/>
          </a:gradFill>
          <a:effectLst>
            <a:glow rad="190500">
              <a:schemeClr val="bg1">
                <a:lumMod val="75000"/>
                <a:alpha val="40000"/>
              </a:scheme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8" name="円/楕円 7"/>
          <p:cNvSpPr/>
          <p:nvPr/>
        </p:nvSpPr>
        <p:spPr>
          <a:xfrm>
            <a:off x="3480060" y="541094"/>
            <a:ext cx="1081759" cy="1080000"/>
          </a:xfrm>
          <a:prstGeom prst="ellipse">
            <a:avLst/>
          </a:prstGeom>
          <a:gradFill flip="none" rotWithShape="1">
            <a:gsLst>
              <a:gs pos="21000">
                <a:schemeClr val="bg1">
                  <a:alpha val="19000"/>
                </a:schemeClr>
              </a:gs>
              <a:gs pos="83000">
                <a:schemeClr val="bg1">
                  <a:lumMod val="85000"/>
                  <a:alpha val="18000"/>
                </a:schemeClr>
              </a:gs>
              <a:gs pos="100000">
                <a:schemeClr val="bg1">
                  <a:alpha val="20000"/>
                </a:schemeClr>
              </a:gs>
              <a:gs pos="0">
                <a:schemeClr val="bg1">
                  <a:lumMod val="85000"/>
                </a:schemeClr>
              </a:gs>
              <a:gs pos="11000">
                <a:srgbClr val="FFFF00"/>
              </a:gs>
              <a:gs pos="17000">
                <a:srgbClr val="FF6600"/>
              </a:gs>
            </a:gsLst>
            <a:path path="circle">
              <a:fillToRect l="50000" t="50000" r="50000" b="50000"/>
            </a:path>
            <a:tileRect/>
          </a:gradFill>
          <a:effectLst>
            <a:glow rad="190500">
              <a:schemeClr val="bg1">
                <a:lumMod val="75000"/>
                <a:alpha val="40000"/>
              </a:scheme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19" name="円/楕円 18"/>
          <p:cNvSpPr/>
          <p:nvPr/>
        </p:nvSpPr>
        <p:spPr>
          <a:xfrm>
            <a:off x="2111282" y="2121538"/>
            <a:ext cx="1081759" cy="1080000"/>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20" name="円/楕円 19"/>
          <p:cNvSpPr/>
          <p:nvPr/>
        </p:nvSpPr>
        <p:spPr>
          <a:xfrm>
            <a:off x="4848837" y="541094"/>
            <a:ext cx="1081759" cy="1080000"/>
          </a:xfrm>
          <a:prstGeom prst="ellipse">
            <a:avLst/>
          </a:prstGeom>
          <a:gradFill flip="none" rotWithShape="1">
            <a:gsLst>
              <a:gs pos="30000">
                <a:schemeClr val="bg1">
                  <a:alpha val="20000"/>
                </a:schemeClr>
              </a:gs>
              <a:gs pos="83000">
                <a:schemeClr val="bg1">
                  <a:lumMod val="85000"/>
                  <a:alpha val="20000"/>
                </a:schemeClr>
              </a:gs>
              <a:gs pos="100000">
                <a:schemeClr val="bg1">
                  <a:alpha val="21000"/>
                </a:schemeClr>
              </a:gs>
              <a:gs pos="0">
                <a:schemeClr val="bg1">
                  <a:lumMod val="85000"/>
                </a:schemeClr>
              </a:gs>
              <a:gs pos="20000">
                <a:srgbClr val="FFFF00"/>
              </a:gs>
              <a:gs pos="25000">
                <a:srgbClr val="FF6600"/>
              </a:gs>
            </a:gsLst>
            <a:path path="circle">
              <a:fillToRect l="50000" t="50000" r="50000" b="50000"/>
            </a:path>
            <a:tileRect/>
          </a:gradFill>
          <a:effectLst>
            <a:glow rad="190500">
              <a:schemeClr val="bg1">
                <a:lumMod val="75000"/>
                <a:alpha val="40000"/>
              </a:scheme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21" name="円/楕円 20"/>
          <p:cNvSpPr/>
          <p:nvPr/>
        </p:nvSpPr>
        <p:spPr>
          <a:xfrm>
            <a:off x="6586294" y="541094"/>
            <a:ext cx="1081759" cy="1080000"/>
          </a:xfrm>
          <a:prstGeom prst="ellipse">
            <a:avLst/>
          </a:prstGeom>
          <a:gradFill flip="none" rotWithShape="1">
            <a:gsLst>
              <a:gs pos="40000">
                <a:schemeClr val="bg1">
                  <a:alpha val="22000"/>
                </a:schemeClr>
              </a:gs>
              <a:gs pos="83000">
                <a:schemeClr val="bg1">
                  <a:lumMod val="85000"/>
                  <a:alpha val="20000"/>
                </a:schemeClr>
              </a:gs>
              <a:gs pos="100000">
                <a:schemeClr val="bg1">
                  <a:alpha val="19000"/>
                </a:schemeClr>
              </a:gs>
              <a:gs pos="0">
                <a:schemeClr val="bg1">
                  <a:lumMod val="85000"/>
                </a:schemeClr>
              </a:gs>
              <a:gs pos="30000">
                <a:srgbClr val="FFFF00"/>
              </a:gs>
              <a:gs pos="35000">
                <a:srgbClr val="FF6600"/>
              </a:gs>
            </a:gsLst>
            <a:path path="circle">
              <a:fillToRect l="50000" t="50000" r="50000" b="50000"/>
            </a:path>
            <a:tileRect/>
          </a:gradFill>
          <a:effectLst>
            <a:glow rad="190500">
              <a:schemeClr val="bg1">
                <a:lumMod val="75000"/>
                <a:alpha val="40000"/>
              </a:scheme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23" name="円/楕円 22"/>
          <p:cNvSpPr/>
          <p:nvPr/>
        </p:nvSpPr>
        <p:spPr>
          <a:xfrm>
            <a:off x="6586294" y="2121538"/>
            <a:ext cx="1081759" cy="1080000"/>
          </a:xfrm>
          <a:prstGeom prst="ellipse">
            <a:avLst/>
          </a:prstGeom>
          <a:gradFill flip="none" rotWithShape="1">
            <a:gsLst>
              <a:gs pos="55000">
                <a:schemeClr val="bg1">
                  <a:alpha val="19000"/>
                </a:schemeClr>
              </a:gs>
              <a:gs pos="83000">
                <a:schemeClr val="bg1">
                  <a:lumMod val="85000"/>
                  <a:alpha val="18000"/>
                </a:schemeClr>
              </a:gs>
              <a:gs pos="100000">
                <a:schemeClr val="bg1">
                  <a:alpha val="20000"/>
                </a:schemeClr>
              </a:gs>
              <a:gs pos="0">
                <a:schemeClr val="bg1">
                  <a:lumMod val="85000"/>
                </a:schemeClr>
              </a:gs>
              <a:gs pos="40000">
                <a:srgbClr val="FFFF00"/>
              </a:gs>
              <a:gs pos="45000">
                <a:srgbClr val="FF6600"/>
              </a:gs>
            </a:gsLst>
            <a:path path="circle">
              <a:fillToRect l="50000" t="50000" r="50000" b="50000"/>
            </a:path>
            <a:tileRect/>
          </a:gradFill>
          <a:effectLst>
            <a:glow rad="190500">
              <a:schemeClr val="bg1">
                <a:lumMod val="75000"/>
                <a:alpha val="40000"/>
              </a:scheme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25" name="円/楕円 24"/>
          <p:cNvSpPr/>
          <p:nvPr/>
        </p:nvSpPr>
        <p:spPr>
          <a:xfrm>
            <a:off x="4848837" y="2113356"/>
            <a:ext cx="1081759" cy="1080000"/>
          </a:xfrm>
          <a:prstGeom prst="ellipse">
            <a:avLst/>
          </a:prstGeom>
          <a:gradFill flip="none" rotWithShape="1">
            <a:gsLst>
              <a:gs pos="65000">
                <a:schemeClr val="bg1">
                  <a:alpha val="21000"/>
                </a:schemeClr>
              </a:gs>
              <a:gs pos="83000">
                <a:schemeClr val="bg1">
                  <a:lumMod val="85000"/>
                  <a:alpha val="20000"/>
                </a:schemeClr>
              </a:gs>
              <a:gs pos="100000">
                <a:schemeClr val="bg1">
                  <a:alpha val="21000"/>
                </a:schemeClr>
              </a:gs>
              <a:gs pos="0">
                <a:schemeClr val="bg1">
                  <a:lumMod val="85000"/>
                </a:schemeClr>
              </a:gs>
              <a:gs pos="45000">
                <a:srgbClr val="FFFF00"/>
              </a:gs>
              <a:gs pos="58000">
                <a:srgbClr val="FF6600"/>
              </a:gs>
            </a:gsLst>
            <a:path path="circle">
              <a:fillToRect l="50000" t="50000" r="50000" b="50000"/>
            </a:path>
            <a:tileRect/>
          </a:gradFill>
          <a:effectLst>
            <a:glow rad="190500">
              <a:schemeClr val="bg1">
                <a:lumMod val="75000"/>
                <a:alpha val="40000"/>
              </a:schemeClr>
            </a:glow>
            <a:outerShdw blurRad="40000" dist="23000" dir="5400000" rotWithShape="0">
              <a:srgbClr val="000000">
                <a:alpha val="35000"/>
              </a:srgbClr>
            </a:outerShdw>
          </a:effectLst>
          <a:scene3d>
            <a:camera prst="perspectiveAbove" fov="2700000">
              <a:rot lat="21293999" lon="0" rev="0"/>
            </a:camera>
            <a:lightRig rig="threePt" dir="t">
              <a:rot lat="0" lon="0" rev="1200000"/>
            </a:lightRig>
          </a:scene3d>
          <a:sp3d>
            <a:bevelT w="165100" prst="coolSlant"/>
          </a:sp3d>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26" name="円/楕円 25"/>
          <p:cNvSpPr/>
          <p:nvPr/>
        </p:nvSpPr>
        <p:spPr>
          <a:xfrm>
            <a:off x="3480060" y="2121538"/>
            <a:ext cx="1081759" cy="1080000"/>
          </a:xfrm>
          <a:prstGeom prst="ellipse">
            <a:avLst/>
          </a:prstGeom>
          <a:gradFill flip="none" rotWithShape="1">
            <a:gsLst>
              <a:gs pos="75000">
                <a:schemeClr val="bg1">
                  <a:alpha val="20000"/>
                </a:schemeClr>
              </a:gs>
              <a:gs pos="100000">
                <a:schemeClr val="bg1">
                  <a:alpha val="20000"/>
                </a:schemeClr>
              </a:gs>
              <a:gs pos="55000">
                <a:srgbClr val="FFFF00"/>
              </a:gs>
              <a:gs pos="65000">
                <a:srgbClr val="FF6600"/>
              </a:gs>
              <a:gs pos="0">
                <a:schemeClr val="bg1"/>
              </a:gs>
            </a:gsLst>
            <a:path path="circle">
              <a:fillToRect l="50000" t="50000" r="50000" b="50000"/>
            </a:path>
            <a:tileRect/>
          </a:gradFill>
          <a:effectLst>
            <a:glow rad="190500">
              <a:schemeClr val="bg1">
                <a:lumMod val="75000"/>
                <a:alpha val="40000"/>
              </a:scheme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dirty="0"/>
          </a:p>
        </p:txBody>
      </p:sp>
      <p:sp>
        <p:nvSpPr>
          <p:cNvPr id="11" name="円/楕円 10"/>
          <p:cNvSpPr/>
          <p:nvPr/>
        </p:nvSpPr>
        <p:spPr>
          <a:xfrm>
            <a:off x="454697" y="4413290"/>
            <a:ext cx="1081759" cy="1080000"/>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2" name="円/楕円 11"/>
          <p:cNvSpPr/>
          <p:nvPr/>
        </p:nvSpPr>
        <p:spPr>
          <a:xfrm>
            <a:off x="1660700" y="4528282"/>
            <a:ext cx="966580" cy="965008"/>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3" name="円/楕円 12"/>
          <p:cNvSpPr/>
          <p:nvPr/>
        </p:nvSpPr>
        <p:spPr>
          <a:xfrm>
            <a:off x="2742459" y="4624922"/>
            <a:ext cx="869782" cy="868367"/>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4" name="円/楕円 13"/>
          <p:cNvSpPr/>
          <p:nvPr/>
        </p:nvSpPr>
        <p:spPr>
          <a:xfrm>
            <a:off x="3779643" y="4790592"/>
            <a:ext cx="703843" cy="702698"/>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5" name="円/楕円 14"/>
          <p:cNvSpPr/>
          <p:nvPr/>
        </p:nvSpPr>
        <p:spPr>
          <a:xfrm>
            <a:off x="4716903" y="4951420"/>
            <a:ext cx="542751" cy="541869"/>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6" name="円/楕円 15"/>
          <p:cNvSpPr/>
          <p:nvPr/>
        </p:nvSpPr>
        <p:spPr>
          <a:xfrm>
            <a:off x="5577486" y="5140754"/>
            <a:ext cx="353110" cy="352536"/>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7" name="円/楕円 16"/>
          <p:cNvSpPr/>
          <p:nvPr/>
        </p:nvSpPr>
        <p:spPr>
          <a:xfrm>
            <a:off x="6714983" y="5655806"/>
            <a:ext cx="1081759" cy="1080000"/>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8" name="円/楕円 17"/>
          <p:cNvSpPr/>
          <p:nvPr/>
        </p:nvSpPr>
        <p:spPr>
          <a:xfrm>
            <a:off x="5102698" y="5655806"/>
            <a:ext cx="1081759" cy="1080000"/>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165100" prst="coolSlan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42168503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rot="19800000">
            <a:off x="-5890926" y="1793611"/>
            <a:ext cx="4308871" cy="1323439"/>
          </a:xfrm>
          <a:prstGeom prst="rect">
            <a:avLst/>
          </a:prstGeom>
          <a:noFill/>
        </p:spPr>
        <p:txBody>
          <a:bodyPr wrap="none" rtlCol="0">
            <a:spAutoFit/>
          </a:bodyPr>
          <a:lstStyle/>
          <a:p>
            <a:r>
              <a:rPr kumimoji="1" lang="en-US" altLang="ja-JP" sz="8000" dirty="0" smtClean="0">
                <a:ln w="18415" cmpd="sng">
                  <a:solidFill>
                    <a:srgbClr val="FFFFFF"/>
                  </a:solidFill>
                  <a:prstDash val="solid"/>
                </a:ln>
                <a:solidFill>
                  <a:schemeClr val="accent4"/>
                </a:solidFill>
                <a:effectLst>
                  <a:glow rad="101600">
                    <a:schemeClr val="accent4">
                      <a:satMod val="175000"/>
                      <a:alpha val="40000"/>
                    </a:schemeClr>
                  </a:glow>
                  <a:outerShdw blurRad="63500" dir="3600000" algn="tl" rotWithShape="0">
                    <a:srgbClr val="000000">
                      <a:alpha val="70000"/>
                    </a:srgbClr>
                  </a:outerShdw>
                </a:effectLst>
                <a:latin typeface="03スマートフォントUI"/>
                <a:ea typeface="03スマートフォントUI"/>
                <a:cs typeface="03スマートフォントUI"/>
              </a:rPr>
              <a:t>Reverse</a:t>
            </a:r>
            <a:endParaRPr kumimoji="1" lang="ja-JP" altLang="en-US" sz="8000" dirty="0">
              <a:ln w="18415" cmpd="sng">
                <a:solidFill>
                  <a:srgbClr val="FFFFFF"/>
                </a:solidFill>
                <a:prstDash val="solid"/>
              </a:ln>
              <a:solidFill>
                <a:schemeClr val="accent4"/>
              </a:solidFill>
              <a:effectLst>
                <a:glow rad="101600">
                  <a:schemeClr val="accent4">
                    <a:satMod val="175000"/>
                    <a:alpha val="40000"/>
                  </a:schemeClr>
                </a:glow>
                <a:outerShdw blurRad="63500" dir="3600000" algn="tl" rotWithShape="0">
                  <a:srgbClr val="000000">
                    <a:alpha val="70000"/>
                  </a:srgbClr>
                </a:outerShdw>
              </a:effectLst>
              <a:latin typeface="03スマートフォントUI"/>
              <a:ea typeface="03スマートフォントUI"/>
              <a:cs typeface="03スマートフォントUI"/>
            </a:endParaRPr>
          </a:p>
        </p:txBody>
      </p:sp>
      <p:sp>
        <p:nvSpPr>
          <p:cNvPr id="6" name="正方形/長方形 5"/>
          <p:cNvSpPr/>
          <p:nvPr/>
        </p:nvSpPr>
        <p:spPr>
          <a:xfrm rot="2700000">
            <a:off x="11721034" y="-3388793"/>
            <a:ext cx="794940" cy="4824370"/>
          </a:xfrm>
          <a:prstGeom prst="rect">
            <a:avLst/>
          </a:prstGeom>
          <a:solidFill>
            <a:schemeClr val="accent4">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8" name="図形グループ 7"/>
          <p:cNvGrpSpPr/>
          <p:nvPr/>
        </p:nvGrpSpPr>
        <p:grpSpPr>
          <a:xfrm>
            <a:off x="1121483" y="-1326445"/>
            <a:ext cx="7042156" cy="8184445"/>
            <a:chOff x="1121483" y="-1326445"/>
            <a:chExt cx="7042156" cy="8184445"/>
          </a:xfrm>
        </p:grpSpPr>
        <p:sp>
          <p:nvSpPr>
            <p:cNvPr id="2" name="正方形/長方形 1"/>
            <p:cNvSpPr/>
            <p:nvPr/>
          </p:nvSpPr>
          <p:spPr>
            <a:xfrm>
              <a:off x="2144889" y="-1326445"/>
              <a:ext cx="5164667" cy="8184445"/>
            </a:xfrm>
            <a:prstGeom prst="rect">
              <a:avLst/>
            </a:prstGeom>
            <a:solidFill>
              <a:schemeClr val="tx1">
                <a:alpha val="7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8064A2"/>
                </a:solidFill>
              </a:endParaRPr>
            </a:p>
          </p:txBody>
        </p:sp>
        <p:sp>
          <p:nvSpPr>
            <p:cNvPr id="5" name="正方形/長方形 4"/>
            <p:cNvSpPr/>
            <p:nvPr/>
          </p:nvSpPr>
          <p:spPr>
            <a:xfrm rot="3600000">
              <a:off x="3136198" y="-2928412"/>
              <a:ext cx="794940" cy="4824370"/>
            </a:xfrm>
            <a:prstGeom prst="rect">
              <a:avLst/>
            </a:prstGeom>
            <a:solidFill>
              <a:schemeClr val="accent4">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rot="3600000">
              <a:off x="5353984" y="3487887"/>
              <a:ext cx="794940" cy="4824370"/>
            </a:xfrm>
            <a:prstGeom prst="rect">
              <a:avLst/>
            </a:prstGeom>
            <a:solidFill>
              <a:schemeClr val="accent4">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9" name="テキスト ボックス 8"/>
          <p:cNvSpPr txBox="1"/>
          <p:nvPr/>
        </p:nvSpPr>
        <p:spPr>
          <a:xfrm rot="19800000">
            <a:off x="-6170440" y="4784836"/>
            <a:ext cx="5172698" cy="1323439"/>
          </a:xfrm>
          <a:prstGeom prst="rect">
            <a:avLst/>
          </a:prstGeom>
          <a:noFill/>
        </p:spPr>
        <p:txBody>
          <a:bodyPr wrap="none" rtlCol="0">
            <a:spAutoFit/>
          </a:bodyPr>
          <a:lstStyle/>
          <a:p>
            <a:r>
              <a:rPr kumimoji="1" lang="en-US" altLang="ja-JP" sz="8000" dirty="0" smtClean="0">
                <a:ln w="18415" cmpd="sng">
                  <a:solidFill>
                    <a:srgbClr val="FFFFFF"/>
                  </a:solidFill>
                  <a:prstDash val="solid"/>
                </a:ln>
                <a:solidFill>
                  <a:schemeClr val="accent4"/>
                </a:solidFill>
                <a:effectLst>
                  <a:glow rad="101600">
                    <a:schemeClr val="accent4">
                      <a:satMod val="175000"/>
                      <a:alpha val="40000"/>
                    </a:schemeClr>
                  </a:glow>
                  <a:outerShdw blurRad="63500" dir="3600000" algn="tl" rotWithShape="0">
                    <a:srgbClr val="000000">
                      <a:alpha val="70000"/>
                    </a:srgbClr>
                  </a:outerShdw>
                </a:effectLst>
                <a:latin typeface="03スマートフォントUI"/>
                <a:ea typeface="03スマートフォントUI"/>
                <a:cs typeface="03スマートフォントUI"/>
              </a:rPr>
              <a:t>Speed UP</a:t>
            </a:r>
            <a:endParaRPr kumimoji="1" lang="ja-JP" altLang="en-US" sz="8000" dirty="0">
              <a:ln w="18415" cmpd="sng">
                <a:solidFill>
                  <a:srgbClr val="FFFFFF"/>
                </a:solidFill>
                <a:prstDash val="solid"/>
              </a:ln>
              <a:solidFill>
                <a:schemeClr val="accent4"/>
              </a:solidFill>
              <a:effectLst>
                <a:glow rad="101600">
                  <a:schemeClr val="accent4">
                    <a:satMod val="175000"/>
                    <a:alpha val="40000"/>
                  </a:schemeClr>
                </a:glow>
                <a:outerShdw blurRad="63500" dir="3600000" algn="tl" rotWithShape="0">
                  <a:srgbClr val="000000">
                    <a:alpha val="70000"/>
                  </a:srgbClr>
                </a:outerShdw>
              </a:effectLst>
              <a:latin typeface="03スマートフォントUI"/>
              <a:ea typeface="03スマートフォントUI"/>
              <a:cs typeface="03スマートフォントUI"/>
            </a:endParaRPr>
          </a:p>
        </p:txBody>
      </p:sp>
    </p:spTree>
    <p:extLst>
      <p:ext uri="{BB962C8B-B14F-4D97-AF65-F5344CB8AC3E}">
        <p14:creationId xmlns:p14="http://schemas.microsoft.com/office/powerpoint/2010/main" val="944561707"/>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図形グループ 35"/>
          <p:cNvGrpSpPr/>
          <p:nvPr/>
        </p:nvGrpSpPr>
        <p:grpSpPr>
          <a:xfrm>
            <a:off x="2590760" y="-1389932"/>
            <a:ext cx="4901012" cy="8699296"/>
            <a:chOff x="2590760" y="-959148"/>
            <a:chExt cx="4901012" cy="8699296"/>
          </a:xfrm>
        </p:grpSpPr>
        <p:sp>
          <p:nvSpPr>
            <p:cNvPr id="2" name="正方形/長方形 1"/>
            <p:cNvSpPr/>
            <p:nvPr/>
          </p:nvSpPr>
          <p:spPr>
            <a:xfrm>
              <a:off x="2590760" y="-959148"/>
              <a:ext cx="4901012" cy="8699296"/>
            </a:xfrm>
            <a:prstGeom prst="rect">
              <a:avLst/>
            </a:prstGeom>
            <a:solidFill>
              <a:schemeClr val="tx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3" name="図形グループ 2"/>
            <p:cNvGrpSpPr/>
            <p:nvPr/>
          </p:nvGrpSpPr>
          <p:grpSpPr>
            <a:xfrm>
              <a:off x="2668069" y="3409048"/>
              <a:ext cx="1080000" cy="1107996"/>
              <a:chOff x="1568711" y="746656"/>
              <a:chExt cx="2977317" cy="3236487"/>
            </a:xfrm>
          </p:grpSpPr>
          <p:sp>
            <p:nvSpPr>
              <p:cNvPr id="4" name="円/楕円 3"/>
              <p:cNvSpPr/>
              <p:nvPr/>
            </p:nvSpPr>
            <p:spPr>
              <a:xfrm>
                <a:off x="1568711" y="924050"/>
                <a:ext cx="2977317" cy="2977316"/>
              </a:xfrm>
              <a:prstGeom prst="ellipse">
                <a:avLst/>
              </a:prstGeom>
              <a:gradFill flip="none" rotWithShape="1">
                <a:gsLst>
                  <a:gs pos="48000">
                    <a:schemeClr val="accent6"/>
                  </a:gs>
                  <a:gs pos="100000">
                    <a:schemeClr val="accent6"/>
                  </a:gs>
                  <a:gs pos="86000">
                    <a:schemeClr val="accent6"/>
                  </a:gs>
                  <a:gs pos="66000">
                    <a:schemeClr val="bg1">
                      <a:alpha val="9000"/>
                    </a:schemeClr>
                  </a:gs>
                  <a:gs pos="0">
                    <a:schemeClr val="accent6"/>
                  </a:gs>
                </a:gsLst>
                <a:path path="circle">
                  <a:fillToRect l="50000" t="50000" r="50000" b="50000"/>
                </a:path>
                <a:tileRect/>
              </a:gra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 name="テキスト ボックス 4"/>
              <p:cNvSpPr txBox="1"/>
              <p:nvPr/>
            </p:nvSpPr>
            <p:spPr>
              <a:xfrm>
                <a:off x="2358058" y="746656"/>
                <a:ext cx="1590281" cy="3236487"/>
              </a:xfrm>
              <a:prstGeom prst="rect">
                <a:avLst/>
              </a:prstGeom>
              <a:noFill/>
            </p:spPr>
            <p:txBody>
              <a:bodyPr wrap="none" rtlCol="0">
                <a:spAutoFit/>
              </a:bodyPr>
              <a:lstStyle/>
              <a:p>
                <a:r>
                  <a:rPr lang="en-US" altLang="ja-JP" sz="6600" dirty="0">
                    <a:solidFill>
                      <a:schemeClr val="bg1"/>
                    </a:solidFill>
                  </a:rPr>
                  <a:t>?</a:t>
                </a:r>
                <a:endParaRPr kumimoji="1" lang="ja-JP" altLang="en-US" sz="6600" dirty="0">
                  <a:solidFill>
                    <a:schemeClr val="bg1"/>
                  </a:solidFill>
                </a:endParaRPr>
              </a:p>
            </p:txBody>
          </p:sp>
        </p:grpSp>
        <p:grpSp>
          <p:nvGrpSpPr>
            <p:cNvPr id="6" name="図形グループ 5"/>
            <p:cNvGrpSpPr/>
            <p:nvPr/>
          </p:nvGrpSpPr>
          <p:grpSpPr>
            <a:xfrm>
              <a:off x="2668069" y="1943084"/>
              <a:ext cx="1080000" cy="1117978"/>
              <a:chOff x="-1794869" y="2540558"/>
              <a:chExt cx="2977317" cy="3265645"/>
            </a:xfrm>
          </p:grpSpPr>
          <p:sp>
            <p:nvSpPr>
              <p:cNvPr id="7" name="円/楕円 6"/>
              <p:cNvSpPr/>
              <p:nvPr/>
            </p:nvSpPr>
            <p:spPr>
              <a:xfrm>
                <a:off x="-1794869" y="2828887"/>
                <a:ext cx="2977317" cy="2977316"/>
              </a:xfrm>
              <a:prstGeom prst="ellipse">
                <a:avLst/>
              </a:prstGeom>
              <a:gradFill flip="none" rotWithShape="1">
                <a:gsLst>
                  <a:gs pos="48000">
                    <a:schemeClr val="accent3"/>
                  </a:gs>
                  <a:gs pos="100000">
                    <a:schemeClr val="accent3"/>
                  </a:gs>
                  <a:gs pos="86000">
                    <a:schemeClr val="accent3"/>
                  </a:gs>
                  <a:gs pos="66000">
                    <a:schemeClr val="bg1">
                      <a:alpha val="9000"/>
                    </a:schemeClr>
                  </a:gs>
                  <a:gs pos="0">
                    <a:schemeClr val="accent3"/>
                  </a:gs>
                </a:gsLst>
                <a:path path="circle">
                  <a:fillToRect l="50000" t="50000" r="50000" b="50000"/>
                </a:path>
                <a:tileRect/>
              </a:gra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8" name="テキスト ボックス 7"/>
              <p:cNvSpPr txBox="1"/>
              <p:nvPr/>
            </p:nvSpPr>
            <p:spPr>
              <a:xfrm>
                <a:off x="-1005524" y="2540558"/>
                <a:ext cx="1590281" cy="3236487"/>
              </a:xfrm>
              <a:prstGeom prst="rect">
                <a:avLst/>
              </a:prstGeom>
              <a:noFill/>
            </p:spPr>
            <p:txBody>
              <a:bodyPr wrap="none" rtlCol="0">
                <a:spAutoFit/>
              </a:bodyPr>
              <a:lstStyle/>
              <a:p>
                <a:r>
                  <a:rPr lang="en-US" altLang="ja-JP" sz="6600" dirty="0">
                    <a:solidFill>
                      <a:schemeClr val="bg1"/>
                    </a:solidFill>
                  </a:rPr>
                  <a:t>?</a:t>
                </a:r>
                <a:endParaRPr kumimoji="1" lang="ja-JP" altLang="en-US" sz="6600" dirty="0">
                  <a:solidFill>
                    <a:schemeClr val="bg1"/>
                  </a:solidFill>
                </a:endParaRPr>
              </a:p>
            </p:txBody>
          </p:sp>
        </p:grpSp>
        <p:grpSp>
          <p:nvGrpSpPr>
            <p:cNvPr id="9" name="図形グループ 8"/>
            <p:cNvGrpSpPr/>
            <p:nvPr/>
          </p:nvGrpSpPr>
          <p:grpSpPr>
            <a:xfrm>
              <a:off x="2668069" y="4809704"/>
              <a:ext cx="1080000" cy="1136444"/>
              <a:chOff x="4880326" y="3121565"/>
              <a:chExt cx="2977317" cy="3319584"/>
            </a:xfrm>
          </p:grpSpPr>
          <p:sp>
            <p:nvSpPr>
              <p:cNvPr id="10" name="円/楕円 9"/>
              <p:cNvSpPr/>
              <p:nvPr/>
            </p:nvSpPr>
            <p:spPr>
              <a:xfrm>
                <a:off x="4880326" y="3463833"/>
                <a:ext cx="2977317" cy="2977316"/>
              </a:xfrm>
              <a:prstGeom prst="ellipse">
                <a:avLst/>
              </a:prstGeom>
              <a:gradFill flip="none" rotWithShape="1">
                <a:gsLst>
                  <a:gs pos="48000">
                    <a:schemeClr val="accent2"/>
                  </a:gs>
                  <a:gs pos="100000">
                    <a:schemeClr val="accent2"/>
                  </a:gs>
                  <a:gs pos="86000">
                    <a:schemeClr val="accent2"/>
                  </a:gs>
                  <a:gs pos="66000">
                    <a:schemeClr val="bg1">
                      <a:alpha val="9000"/>
                    </a:schemeClr>
                  </a:gs>
                  <a:gs pos="0">
                    <a:schemeClr val="accent2"/>
                  </a:gs>
                </a:gsLst>
                <a:path path="circle">
                  <a:fillToRect l="50000" t="50000" r="50000" b="50000"/>
                </a:path>
                <a:tileRect/>
              </a:gra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 name="テキスト ボックス 10"/>
              <p:cNvSpPr txBox="1"/>
              <p:nvPr/>
            </p:nvSpPr>
            <p:spPr>
              <a:xfrm>
                <a:off x="5667360" y="3121565"/>
                <a:ext cx="1590281" cy="3236487"/>
              </a:xfrm>
              <a:prstGeom prst="rect">
                <a:avLst/>
              </a:prstGeom>
              <a:noFill/>
            </p:spPr>
            <p:txBody>
              <a:bodyPr wrap="none" rtlCol="0">
                <a:spAutoFit/>
              </a:bodyPr>
              <a:lstStyle/>
              <a:p>
                <a:r>
                  <a:rPr lang="en-US" altLang="ja-JP" sz="6600" dirty="0">
                    <a:solidFill>
                      <a:schemeClr val="bg1"/>
                    </a:solidFill>
                  </a:rPr>
                  <a:t>?</a:t>
                </a:r>
                <a:endParaRPr kumimoji="1" lang="ja-JP" altLang="en-US" sz="6600" dirty="0">
                  <a:solidFill>
                    <a:schemeClr val="bg1"/>
                  </a:solidFill>
                </a:endParaRPr>
              </a:p>
            </p:txBody>
          </p:sp>
        </p:grpSp>
        <p:grpSp>
          <p:nvGrpSpPr>
            <p:cNvPr id="12" name="図形グループ 11"/>
            <p:cNvGrpSpPr/>
            <p:nvPr/>
          </p:nvGrpSpPr>
          <p:grpSpPr>
            <a:xfrm>
              <a:off x="2668069" y="542749"/>
              <a:ext cx="1080000" cy="1107996"/>
              <a:chOff x="6166683" y="924049"/>
              <a:chExt cx="2977317" cy="3236487"/>
            </a:xfrm>
          </p:grpSpPr>
          <p:sp>
            <p:nvSpPr>
              <p:cNvPr id="13" name="円/楕円 12"/>
              <p:cNvSpPr/>
              <p:nvPr/>
            </p:nvSpPr>
            <p:spPr>
              <a:xfrm>
                <a:off x="6166683" y="1076448"/>
                <a:ext cx="2977317" cy="2977316"/>
              </a:xfrm>
              <a:prstGeom prst="ellipse">
                <a:avLst/>
              </a:prstGeom>
              <a:gradFill flip="none" rotWithShape="1">
                <a:gsLst>
                  <a:gs pos="48000">
                    <a:schemeClr val="accent1"/>
                  </a:gs>
                  <a:gs pos="100000">
                    <a:schemeClr val="accent1"/>
                  </a:gs>
                  <a:gs pos="86000">
                    <a:schemeClr val="accent1"/>
                  </a:gs>
                  <a:gs pos="66000">
                    <a:schemeClr val="bg1">
                      <a:alpha val="9000"/>
                    </a:schemeClr>
                  </a:gs>
                  <a:gs pos="0">
                    <a:schemeClr val="accent1"/>
                  </a:gs>
                </a:gsLst>
                <a:path path="circle">
                  <a:fillToRect l="50000" t="50000" r="50000" b="50000"/>
                </a:path>
                <a:tileRect/>
              </a:gra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 name="テキスト ボックス 13"/>
              <p:cNvSpPr txBox="1"/>
              <p:nvPr/>
            </p:nvSpPr>
            <p:spPr>
              <a:xfrm>
                <a:off x="6968281" y="924049"/>
                <a:ext cx="1590281" cy="3236487"/>
              </a:xfrm>
              <a:prstGeom prst="rect">
                <a:avLst/>
              </a:prstGeom>
              <a:noFill/>
            </p:spPr>
            <p:txBody>
              <a:bodyPr wrap="none" rtlCol="0">
                <a:spAutoFit/>
              </a:bodyPr>
              <a:lstStyle/>
              <a:p>
                <a:r>
                  <a:rPr lang="en-US" altLang="ja-JP" sz="6600" dirty="0">
                    <a:solidFill>
                      <a:schemeClr val="bg1"/>
                    </a:solidFill>
                  </a:rPr>
                  <a:t>?</a:t>
                </a:r>
                <a:endParaRPr kumimoji="1" lang="ja-JP" altLang="en-US" sz="6600" dirty="0">
                  <a:solidFill>
                    <a:schemeClr val="bg1"/>
                  </a:solidFill>
                </a:endParaRPr>
              </a:p>
            </p:txBody>
          </p:sp>
        </p:grpSp>
        <p:grpSp>
          <p:nvGrpSpPr>
            <p:cNvPr id="15" name="図形グループ 14"/>
            <p:cNvGrpSpPr/>
            <p:nvPr/>
          </p:nvGrpSpPr>
          <p:grpSpPr>
            <a:xfrm>
              <a:off x="2668069" y="6217132"/>
              <a:ext cx="1080000" cy="1136444"/>
              <a:chOff x="1568711" y="581782"/>
              <a:chExt cx="2977317" cy="3319584"/>
            </a:xfrm>
          </p:grpSpPr>
          <p:sp>
            <p:nvSpPr>
              <p:cNvPr id="16" name="円/楕円 15"/>
              <p:cNvSpPr/>
              <p:nvPr/>
            </p:nvSpPr>
            <p:spPr>
              <a:xfrm>
                <a:off x="1568711" y="924050"/>
                <a:ext cx="2977317" cy="2977316"/>
              </a:xfrm>
              <a:prstGeom prst="ellipse">
                <a:avLst/>
              </a:prstGeom>
              <a:gradFill flip="none" rotWithShape="1">
                <a:gsLst>
                  <a:gs pos="25000">
                    <a:srgbClr val="FF6600"/>
                  </a:gs>
                  <a:gs pos="86000">
                    <a:schemeClr val="bg1"/>
                  </a:gs>
                  <a:gs pos="66000">
                    <a:schemeClr val="bg1">
                      <a:alpha val="21000"/>
                    </a:schemeClr>
                  </a:gs>
                  <a:gs pos="54000">
                    <a:srgbClr val="FFFF00"/>
                  </a:gs>
                </a:gsLst>
                <a:path path="circle">
                  <a:fillToRect l="50000" t="50000" r="50000" b="50000"/>
                </a:path>
                <a:tileRect/>
              </a:gra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6600" dirty="0"/>
              </a:p>
            </p:txBody>
          </p:sp>
          <p:sp>
            <p:nvSpPr>
              <p:cNvPr id="17" name="テキスト ボックス 16"/>
              <p:cNvSpPr txBox="1"/>
              <p:nvPr/>
            </p:nvSpPr>
            <p:spPr>
              <a:xfrm>
                <a:off x="2280257" y="581782"/>
                <a:ext cx="1590281" cy="3236487"/>
              </a:xfrm>
              <a:prstGeom prst="rect">
                <a:avLst/>
              </a:prstGeom>
              <a:noFill/>
            </p:spPr>
            <p:txBody>
              <a:bodyPr wrap="none" rtlCol="0">
                <a:spAutoFit/>
              </a:bodyPr>
              <a:lstStyle/>
              <a:p>
                <a:r>
                  <a:rPr lang="en-US" altLang="ja-JP" sz="6600" dirty="0">
                    <a:solidFill>
                      <a:schemeClr val="bg1"/>
                    </a:solidFill>
                  </a:rPr>
                  <a:t>?</a:t>
                </a:r>
                <a:endParaRPr kumimoji="1" lang="ja-JP" altLang="en-US" sz="6600" dirty="0">
                  <a:solidFill>
                    <a:schemeClr val="bg1"/>
                  </a:solidFill>
                </a:endParaRPr>
              </a:p>
            </p:txBody>
          </p:sp>
        </p:grpSp>
        <p:sp>
          <p:nvSpPr>
            <p:cNvPr id="18" name="テキスト ボックス 17"/>
            <p:cNvSpPr txBox="1"/>
            <p:nvPr/>
          </p:nvSpPr>
          <p:spPr>
            <a:xfrm>
              <a:off x="3390152" y="-764175"/>
              <a:ext cx="3127625" cy="830997"/>
            </a:xfrm>
            <a:prstGeom prst="rect">
              <a:avLst/>
            </a:prstGeom>
            <a:noFill/>
          </p:spPr>
          <p:txBody>
            <a:bodyPr wrap="none" rtlCol="0">
              <a:spAutoFit/>
            </a:bodyPr>
            <a:lstStyle/>
            <a:p>
              <a:r>
                <a:rPr lang="en-US" altLang="ja-JP" sz="4800" dirty="0" smtClean="0">
                  <a:solidFill>
                    <a:srgbClr val="FFFFFF"/>
                  </a:solidFill>
                  <a:latin typeface="03スマートフォントUI"/>
                  <a:ea typeface="03スマートフォントUI"/>
                  <a:cs typeface="03スマートフォントUI"/>
                </a:rPr>
                <a:t>“</a:t>
              </a:r>
              <a:r>
                <a:rPr lang="ja-JP" altLang="en-US" sz="4800" dirty="0" smtClean="0">
                  <a:solidFill>
                    <a:srgbClr val="FFFFFF"/>
                  </a:solidFill>
                  <a:latin typeface="03スマートフォントUI"/>
                  <a:ea typeface="03スマートフォントUI"/>
                  <a:cs typeface="03スマートフォントUI"/>
                </a:rPr>
                <a:t>？</a:t>
              </a:r>
              <a:r>
                <a:rPr lang="en-US" altLang="ja-JP" sz="4800" dirty="0" smtClean="0">
                  <a:solidFill>
                    <a:srgbClr val="FFFFFF"/>
                  </a:solidFill>
                  <a:latin typeface="03スマートフォントUI"/>
                  <a:ea typeface="03スマートフォントUI"/>
                  <a:cs typeface="03スマートフォントUI"/>
                </a:rPr>
                <a:t>”Ball</a:t>
              </a:r>
              <a:endParaRPr kumimoji="1" lang="ja-JP" altLang="en-US" sz="4800" dirty="0">
                <a:solidFill>
                  <a:srgbClr val="FFFFFF"/>
                </a:solidFill>
                <a:latin typeface="03スマートフォントUI"/>
                <a:ea typeface="03スマートフォントUI"/>
                <a:cs typeface="03スマートフォントUI"/>
              </a:endParaRPr>
            </a:p>
          </p:txBody>
        </p:sp>
        <p:sp>
          <p:nvSpPr>
            <p:cNvPr id="19" name="右矢印 18"/>
            <p:cNvSpPr/>
            <p:nvPr/>
          </p:nvSpPr>
          <p:spPr>
            <a:xfrm>
              <a:off x="4009193" y="797716"/>
              <a:ext cx="283372" cy="59828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0" name="右矢印 19"/>
            <p:cNvSpPr/>
            <p:nvPr/>
          </p:nvSpPr>
          <p:spPr>
            <a:xfrm>
              <a:off x="4009193" y="2204217"/>
              <a:ext cx="283372" cy="598287"/>
            </a:xfrm>
            <a:prstGeom prst="rightArrow">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右矢印 20"/>
            <p:cNvSpPr/>
            <p:nvPr/>
          </p:nvSpPr>
          <p:spPr>
            <a:xfrm>
              <a:off x="4009193" y="3631708"/>
              <a:ext cx="283372" cy="598287"/>
            </a:xfrm>
            <a:prstGeom prst="rightArrow">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2" name="右矢印 21"/>
            <p:cNvSpPr/>
            <p:nvPr/>
          </p:nvSpPr>
          <p:spPr>
            <a:xfrm>
              <a:off x="4009193" y="5153668"/>
              <a:ext cx="283372" cy="598287"/>
            </a:xfrm>
            <a:prstGeom prst="rightArrow">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右矢印 22"/>
            <p:cNvSpPr/>
            <p:nvPr/>
          </p:nvSpPr>
          <p:spPr>
            <a:xfrm>
              <a:off x="4009193" y="6558856"/>
              <a:ext cx="283372" cy="598287"/>
            </a:xfrm>
            <a:prstGeom prst="rightArrow">
              <a:avLst/>
            </a:prstGeom>
            <a:solidFill>
              <a:srgbClr val="FFF34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24" name="図形グループ 23"/>
            <p:cNvGrpSpPr/>
            <p:nvPr/>
          </p:nvGrpSpPr>
          <p:grpSpPr>
            <a:xfrm>
              <a:off x="4546314" y="3631708"/>
              <a:ext cx="722687" cy="720000"/>
              <a:chOff x="6602045" y="491483"/>
              <a:chExt cx="1806717" cy="1800000"/>
            </a:xfrm>
          </p:grpSpPr>
          <p:sp>
            <p:nvSpPr>
              <p:cNvPr id="25" name="円/楕円 24"/>
              <p:cNvSpPr/>
              <p:nvPr/>
            </p:nvSpPr>
            <p:spPr>
              <a:xfrm>
                <a:off x="6608762" y="491483"/>
                <a:ext cx="1800000" cy="1800000"/>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26" name="テキスト ボックス 25"/>
              <p:cNvSpPr txBox="1"/>
              <p:nvPr/>
            </p:nvSpPr>
            <p:spPr>
              <a:xfrm>
                <a:off x="6602045" y="886263"/>
                <a:ext cx="1776128" cy="1000275"/>
              </a:xfrm>
              <a:prstGeom prst="rect">
                <a:avLst/>
              </a:prstGeom>
              <a:noFill/>
            </p:spPr>
            <p:txBody>
              <a:bodyPr wrap="none" rtlCol="0">
                <a:spAutoFit/>
              </a:bodyPr>
              <a:lstStyle/>
              <a:p>
                <a:r>
                  <a:rPr lang="en-US" altLang="ja-JP" sz="2000" dirty="0">
                    <a:solidFill>
                      <a:schemeClr val="bg1"/>
                    </a:solidFill>
                    <a:latin typeface="ＤＦＰ太丸ゴシック体"/>
                    <a:ea typeface="ＤＦＰ太丸ゴシック体"/>
                    <a:cs typeface="ＤＦＰ太丸ゴシック体"/>
                  </a:rPr>
                  <a:t>R</a:t>
                </a:r>
                <a:r>
                  <a:rPr kumimoji="1" lang="en-US" altLang="ja-JP" sz="2000" dirty="0" smtClean="0">
                    <a:solidFill>
                      <a:schemeClr val="bg1"/>
                    </a:solidFill>
                    <a:latin typeface="Ubuntu-Title"/>
                    <a:cs typeface="Ubuntu-Title"/>
                  </a:rPr>
                  <a:t>ival</a:t>
                </a:r>
                <a:endParaRPr kumimoji="1" lang="ja-JP" altLang="en-US" sz="2000" dirty="0">
                  <a:solidFill>
                    <a:schemeClr val="bg1"/>
                  </a:solidFill>
                  <a:latin typeface="Ubuntu-Title"/>
                  <a:cs typeface="Ubuntu-Title"/>
                </a:endParaRPr>
              </a:p>
            </p:txBody>
          </p:sp>
        </p:grpSp>
        <p:grpSp>
          <p:nvGrpSpPr>
            <p:cNvPr id="27" name="図形グループ 26"/>
            <p:cNvGrpSpPr/>
            <p:nvPr/>
          </p:nvGrpSpPr>
          <p:grpSpPr>
            <a:xfrm>
              <a:off x="4552257" y="2204217"/>
              <a:ext cx="720000" cy="720000"/>
              <a:chOff x="2086257" y="491483"/>
              <a:chExt cx="1800000" cy="1800000"/>
            </a:xfrm>
          </p:grpSpPr>
          <p:sp>
            <p:nvSpPr>
              <p:cNvPr id="28" name="円/楕円 27"/>
              <p:cNvSpPr/>
              <p:nvPr/>
            </p:nvSpPr>
            <p:spPr>
              <a:xfrm>
                <a:off x="2086257" y="491483"/>
                <a:ext cx="1800000" cy="1800000"/>
              </a:xfrm>
              <a:prstGeom prst="ellipse">
                <a:avLst/>
              </a:prstGeom>
              <a:gradFill flip="none" rotWithShape="1">
                <a:gsLst>
                  <a:gs pos="71000">
                    <a:schemeClr val="accent3">
                      <a:tint val="100000"/>
                      <a:shade val="100000"/>
                      <a:satMod val="130000"/>
                    </a:schemeClr>
                  </a:gs>
                  <a:gs pos="0">
                    <a:schemeClr val="accent3">
                      <a:lumMod val="40000"/>
                      <a:lumOff val="6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29" name="テキスト ボックス 28"/>
              <p:cNvSpPr txBox="1"/>
              <p:nvPr/>
            </p:nvSpPr>
            <p:spPr>
              <a:xfrm>
                <a:off x="2101989" y="851043"/>
                <a:ext cx="1776128" cy="1000275"/>
              </a:xfrm>
              <a:prstGeom prst="rect">
                <a:avLst/>
              </a:prstGeom>
              <a:noFill/>
            </p:spPr>
            <p:txBody>
              <a:bodyPr wrap="none" rtlCol="0">
                <a:spAutoFit/>
              </a:bodyPr>
              <a:lstStyle/>
              <a:p>
                <a:r>
                  <a:rPr lang="en-US" altLang="ja-JP" sz="2000" dirty="0">
                    <a:solidFill>
                      <a:schemeClr val="bg1"/>
                    </a:solidFill>
                    <a:latin typeface="ＤＦＰ太丸ゴシック体"/>
                    <a:ea typeface="ＤＦＰ太丸ゴシック体"/>
                    <a:cs typeface="ＤＦＰ太丸ゴシック体"/>
                  </a:rPr>
                  <a:t>R</a:t>
                </a:r>
                <a:r>
                  <a:rPr kumimoji="1" lang="en-US" altLang="ja-JP" sz="2000" dirty="0" smtClean="0">
                    <a:solidFill>
                      <a:schemeClr val="bg1"/>
                    </a:solidFill>
                    <a:latin typeface="Ubuntu-Title"/>
                    <a:cs typeface="Ubuntu-Title"/>
                  </a:rPr>
                  <a:t>ival</a:t>
                </a:r>
                <a:endParaRPr kumimoji="1" lang="ja-JP" altLang="en-US" sz="2000" dirty="0">
                  <a:solidFill>
                    <a:schemeClr val="bg1"/>
                  </a:solidFill>
                  <a:latin typeface="Ubuntu-Title"/>
                  <a:cs typeface="Ubuntu-Title"/>
                </a:endParaRPr>
              </a:p>
            </p:txBody>
          </p:sp>
        </p:grpSp>
        <p:grpSp>
          <p:nvGrpSpPr>
            <p:cNvPr id="30" name="図形グループ 29"/>
            <p:cNvGrpSpPr/>
            <p:nvPr/>
          </p:nvGrpSpPr>
          <p:grpSpPr>
            <a:xfrm>
              <a:off x="4536765" y="5135763"/>
              <a:ext cx="720000" cy="720000"/>
              <a:chOff x="0" y="2513902"/>
              <a:chExt cx="1800000" cy="1800000"/>
            </a:xfrm>
          </p:grpSpPr>
          <p:sp>
            <p:nvSpPr>
              <p:cNvPr id="31" name="円/楕円 30"/>
              <p:cNvSpPr/>
              <p:nvPr/>
            </p:nvSpPr>
            <p:spPr>
              <a:xfrm>
                <a:off x="0" y="2513902"/>
                <a:ext cx="1800000" cy="1800000"/>
              </a:xfrm>
              <a:prstGeom prst="ellipse">
                <a:avLst/>
              </a:prstGeom>
              <a:gradFill flip="none" rotWithShape="1">
                <a:gsLst>
                  <a:gs pos="70000">
                    <a:schemeClr val="accent2">
                      <a:tint val="100000"/>
                      <a:shade val="100000"/>
                      <a:satMod val="130000"/>
                    </a:schemeClr>
                  </a:gs>
                  <a:gs pos="0">
                    <a:schemeClr val="accent2">
                      <a:tint val="50000"/>
                      <a:shade val="100000"/>
                      <a:satMod val="350000"/>
                    </a:schemeClr>
                  </a:gs>
                </a:gsLst>
                <a:path path="circle">
                  <a:fillToRect l="50000" t="50000" r="50000" b="50000"/>
                </a:path>
                <a:tileRect/>
              </a:gradFill>
              <a:effectLst>
                <a:glow rad="101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32" name="テキスト ボックス 31"/>
              <p:cNvSpPr txBox="1"/>
              <p:nvPr/>
            </p:nvSpPr>
            <p:spPr>
              <a:xfrm>
                <a:off x="8572" y="2894617"/>
                <a:ext cx="1776128" cy="1000275"/>
              </a:xfrm>
              <a:prstGeom prst="rect">
                <a:avLst/>
              </a:prstGeom>
              <a:noFill/>
            </p:spPr>
            <p:txBody>
              <a:bodyPr wrap="none" rtlCol="0">
                <a:spAutoFit/>
              </a:bodyPr>
              <a:lstStyle/>
              <a:p>
                <a:r>
                  <a:rPr lang="en-US" altLang="ja-JP" sz="2000" dirty="0">
                    <a:solidFill>
                      <a:schemeClr val="bg1"/>
                    </a:solidFill>
                    <a:latin typeface="ＤＦＰ太丸ゴシック体"/>
                    <a:ea typeface="ＤＦＰ太丸ゴシック体"/>
                    <a:cs typeface="ＤＦＰ太丸ゴシック体"/>
                  </a:rPr>
                  <a:t>R</a:t>
                </a:r>
                <a:r>
                  <a:rPr kumimoji="1" lang="en-US" altLang="ja-JP" sz="2000" dirty="0" smtClean="0">
                    <a:solidFill>
                      <a:schemeClr val="bg1"/>
                    </a:solidFill>
                    <a:latin typeface="Ubuntu-Title"/>
                    <a:cs typeface="Ubuntu-Title"/>
                  </a:rPr>
                  <a:t>ival</a:t>
                </a:r>
                <a:endParaRPr kumimoji="1" lang="ja-JP" altLang="en-US" sz="2000" dirty="0">
                  <a:solidFill>
                    <a:schemeClr val="bg1"/>
                  </a:solidFill>
                  <a:latin typeface="Ubuntu-Title"/>
                  <a:cs typeface="Ubuntu-Title"/>
                </a:endParaRPr>
              </a:p>
            </p:txBody>
          </p:sp>
        </p:grpSp>
        <p:grpSp>
          <p:nvGrpSpPr>
            <p:cNvPr id="33" name="図形グループ 32"/>
            <p:cNvGrpSpPr/>
            <p:nvPr/>
          </p:nvGrpSpPr>
          <p:grpSpPr>
            <a:xfrm>
              <a:off x="4552257" y="772236"/>
              <a:ext cx="720000" cy="720000"/>
              <a:chOff x="4412382" y="2960715"/>
              <a:chExt cx="1800000" cy="1800000"/>
            </a:xfrm>
          </p:grpSpPr>
          <p:sp>
            <p:nvSpPr>
              <p:cNvPr id="34" name="円/楕円 33"/>
              <p:cNvSpPr/>
              <p:nvPr/>
            </p:nvSpPr>
            <p:spPr>
              <a:xfrm>
                <a:off x="4412382" y="2960715"/>
                <a:ext cx="1800000" cy="1800000"/>
              </a:xfrm>
              <a:prstGeom prst="ellipse">
                <a:avLst/>
              </a:prstGeom>
              <a:gradFill flip="none" rotWithShape="1">
                <a:gsLst>
                  <a:gs pos="71000">
                    <a:schemeClr val="accent1">
                      <a:tint val="100000"/>
                      <a:shade val="100000"/>
                      <a:satMod val="130000"/>
                    </a:schemeClr>
                  </a:gs>
                  <a:gs pos="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35" name="テキスト ボックス 34"/>
              <p:cNvSpPr txBox="1"/>
              <p:nvPr/>
            </p:nvSpPr>
            <p:spPr>
              <a:xfrm>
                <a:off x="4436254" y="3368140"/>
                <a:ext cx="1776128" cy="1000275"/>
              </a:xfrm>
              <a:prstGeom prst="rect">
                <a:avLst/>
              </a:prstGeom>
              <a:noFill/>
            </p:spPr>
            <p:txBody>
              <a:bodyPr wrap="none" rtlCol="0">
                <a:spAutoFit/>
              </a:bodyPr>
              <a:lstStyle/>
              <a:p>
                <a:r>
                  <a:rPr lang="en-US" altLang="ja-JP" sz="2000" dirty="0">
                    <a:solidFill>
                      <a:schemeClr val="bg1"/>
                    </a:solidFill>
                    <a:latin typeface="ＤＦＰ太丸ゴシック体"/>
                    <a:ea typeface="ＤＦＰ太丸ゴシック体"/>
                    <a:cs typeface="ＤＦＰ太丸ゴシック体"/>
                  </a:rPr>
                  <a:t>R</a:t>
                </a:r>
                <a:r>
                  <a:rPr kumimoji="1" lang="en-US" altLang="ja-JP" sz="2000" dirty="0" smtClean="0">
                    <a:solidFill>
                      <a:schemeClr val="bg1"/>
                    </a:solidFill>
                    <a:latin typeface="Ubuntu-Title"/>
                    <a:cs typeface="Ubuntu-Title"/>
                  </a:rPr>
                  <a:t>ival</a:t>
                </a:r>
                <a:endParaRPr kumimoji="1" lang="ja-JP" altLang="en-US" sz="2000" dirty="0">
                  <a:solidFill>
                    <a:schemeClr val="bg1"/>
                  </a:solidFill>
                  <a:latin typeface="Ubuntu-Title"/>
                  <a:cs typeface="Ubuntu-Title"/>
                </a:endParaRPr>
              </a:p>
            </p:txBody>
          </p:sp>
        </p:grpSp>
        <p:grpSp>
          <p:nvGrpSpPr>
            <p:cNvPr id="48" name="図形グループ 47"/>
            <p:cNvGrpSpPr/>
            <p:nvPr/>
          </p:nvGrpSpPr>
          <p:grpSpPr>
            <a:xfrm>
              <a:off x="5573265" y="733754"/>
              <a:ext cx="720000" cy="742214"/>
              <a:chOff x="7367790" y="1005736"/>
              <a:chExt cx="1081759" cy="1034478"/>
            </a:xfrm>
          </p:grpSpPr>
          <p:sp>
            <p:nvSpPr>
              <p:cNvPr id="49" name="円/楕円 48"/>
              <p:cNvSpPr/>
              <p:nvPr/>
            </p:nvSpPr>
            <p:spPr>
              <a:xfrm>
                <a:off x="7367790" y="1036699"/>
                <a:ext cx="1081759" cy="1003515"/>
              </a:xfrm>
              <a:prstGeom prst="ellipse">
                <a:avLst/>
              </a:prstGeom>
              <a:gradFill flip="none" rotWithShape="1">
                <a:gsLst>
                  <a:gs pos="70000">
                    <a:srgbClr val="3366FF"/>
                  </a:gs>
                  <a:gs pos="0">
                    <a:schemeClr val="tx2">
                      <a:lumMod val="20000"/>
                      <a:lumOff val="80000"/>
                    </a:schemeClr>
                  </a:gs>
                </a:gsLst>
                <a:path path="circle">
                  <a:fillToRect l="50000" t="50000" r="50000" b="50000"/>
                </a:path>
                <a:tileRect/>
              </a:gradFill>
              <a:effectLst>
                <a:glow rad="101600">
                  <a:srgbClr val="3366FF">
                    <a:alpha val="40000"/>
                  </a:srgb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50" name="テキスト ボックス 49"/>
              <p:cNvSpPr txBox="1"/>
              <p:nvPr/>
            </p:nvSpPr>
            <p:spPr>
              <a:xfrm>
                <a:off x="7546067" y="1005736"/>
                <a:ext cx="749880" cy="986631"/>
              </a:xfrm>
              <a:prstGeom prst="rect">
                <a:avLst/>
              </a:prstGeom>
              <a:noFill/>
            </p:spPr>
            <p:txBody>
              <a:bodyPr wrap="none" rtlCol="0">
                <a:spAutoFit/>
                <a:scene3d>
                  <a:camera prst="orthographicFront"/>
                  <a:lightRig rig="threePt" dir="t"/>
                </a:scene3d>
                <a:sp3d extrusionH="57150">
                  <a:bevelT w="82550" h="38100" prst="coolSlant"/>
                </a:sp3d>
              </a:bodyPr>
              <a:lstStyle/>
              <a:p>
                <a:r>
                  <a:rPr lang="en-US" altLang="ja-JP" sz="4000" dirty="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rPr>
                  <a:t>3</a:t>
                </a:r>
                <a:endParaRPr kumimoji="1" lang="ja-JP" altLang="en-US" sz="4000" dirty="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endParaRPr>
              </a:p>
            </p:txBody>
          </p:sp>
        </p:grpSp>
        <p:grpSp>
          <p:nvGrpSpPr>
            <p:cNvPr id="51" name="図形グループ 50"/>
            <p:cNvGrpSpPr/>
            <p:nvPr/>
          </p:nvGrpSpPr>
          <p:grpSpPr>
            <a:xfrm>
              <a:off x="5573265" y="3623081"/>
              <a:ext cx="720000" cy="728627"/>
              <a:chOff x="9374943" y="5543023"/>
              <a:chExt cx="1081759" cy="1015539"/>
            </a:xfrm>
          </p:grpSpPr>
          <p:sp>
            <p:nvSpPr>
              <p:cNvPr id="52" name="円/楕円 51"/>
              <p:cNvSpPr/>
              <p:nvPr/>
            </p:nvSpPr>
            <p:spPr>
              <a:xfrm>
                <a:off x="9374943" y="5555047"/>
                <a:ext cx="1081759" cy="1003515"/>
              </a:xfrm>
              <a:prstGeom prst="ellipse">
                <a:avLst/>
              </a:prstGeom>
              <a:gradFill flip="none" rotWithShape="1">
                <a:gsLst>
                  <a:gs pos="71000">
                    <a:schemeClr val="accent6">
                      <a:tint val="100000"/>
                      <a:shade val="100000"/>
                      <a:satMod val="130000"/>
                    </a:schemeClr>
                  </a:gs>
                  <a:gs pos="0">
                    <a:schemeClr val="accent6">
                      <a:tint val="50000"/>
                      <a:shade val="100000"/>
                      <a:satMod val="350000"/>
                    </a:schemeClr>
                  </a:gs>
                </a:gsLst>
                <a:path path="circle">
                  <a:fillToRect l="50000" t="50000" r="50000" b="50000"/>
                </a:path>
                <a:tileRect/>
              </a:gradFill>
              <a:effectLst>
                <a:glow rad="1016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dirty="0"/>
              </a:p>
            </p:txBody>
          </p:sp>
          <p:sp>
            <p:nvSpPr>
              <p:cNvPr id="53" name="テキスト ボックス 52"/>
              <p:cNvSpPr txBox="1"/>
              <p:nvPr/>
            </p:nvSpPr>
            <p:spPr>
              <a:xfrm>
                <a:off x="9552832" y="5543023"/>
                <a:ext cx="749880" cy="986631"/>
              </a:xfrm>
              <a:prstGeom prst="rect">
                <a:avLst/>
              </a:prstGeom>
              <a:noFill/>
            </p:spPr>
            <p:txBody>
              <a:bodyPr wrap="none" rtlCol="0">
                <a:spAutoFit/>
                <a:scene3d>
                  <a:camera prst="orthographicFront"/>
                  <a:lightRig rig="threePt" dir="t"/>
                </a:scene3d>
                <a:sp3d extrusionH="57150">
                  <a:bevelT w="82550" h="38100" prst="coolSlant"/>
                </a:sp3d>
              </a:bodyPr>
              <a:lstStyle/>
              <a:p>
                <a:r>
                  <a:rPr lang="en-US" altLang="ja-JP" sz="4000" dirty="0">
                    <a:ln w="18415" cmpd="sng">
                      <a:solidFill>
                        <a:schemeClr val="bg1"/>
                      </a:solidFill>
                      <a:prstDash val="solid"/>
                    </a:ln>
                    <a:solidFill>
                      <a:schemeClr val="accent6">
                        <a:lumMod val="50000"/>
                      </a:schemeClr>
                    </a:solidFill>
                    <a:effectLst>
                      <a:outerShdw blurRad="63500" dir="3600000" algn="tl" rotWithShape="0">
                        <a:srgbClr val="000000">
                          <a:alpha val="70000"/>
                        </a:srgbClr>
                      </a:outerShdw>
                    </a:effectLst>
                    <a:latin typeface="Spin Cycle"/>
                    <a:cs typeface="Spin Cycle"/>
                  </a:rPr>
                  <a:t>3</a:t>
                </a:r>
                <a:endParaRPr kumimoji="1" lang="ja-JP" altLang="en-US" sz="4000" dirty="0">
                  <a:ln w="18415" cmpd="sng">
                    <a:solidFill>
                      <a:schemeClr val="bg1"/>
                    </a:solidFill>
                    <a:prstDash val="solid"/>
                  </a:ln>
                  <a:solidFill>
                    <a:schemeClr val="accent6">
                      <a:lumMod val="50000"/>
                    </a:schemeClr>
                  </a:solidFill>
                  <a:effectLst>
                    <a:outerShdw blurRad="63500" dir="3600000" algn="tl" rotWithShape="0">
                      <a:srgbClr val="000000">
                        <a:alpha val="70000"/>
                      </a:srgbClr>
                    </a:outerShdw>
                  </a:effectLst>
                  <a:latin typeface="Spin Cycle"/>
                  <a:cs typeface="Spin Cycle"/>
                </a:endParaRPr>
              </a:p>
            </p:txBody>
          </p:sp>
        </p:grpSp>
        <p:grpSp>
          <p:nvGrpSpPr>
            <p:cNvPr id="54" name="図形グループ 53"/>
            <p:cNvGrpSpPr/>
            <p:nvPr/>
          </p:nvGrpSpPr>
          <p:grpSpPr>
            <a:xfrm>
              <a:off x="6517777" y="740057"/>
              <a:ext cx="720000" cy="742215"/>
              <a:chOff x="7367790" y="1005736"/>
              <a:chExt cx="1081759" cy="1034478"/>
            </a:xfrm>
          </p:grpSpPr>
          <p:sp>
            <p:nvSpPr>
              <p:cNvPr id="55" name="円/楕円 54"/>
              <p:cNvSpPr/>
              <p:nvPr/>
            </p:nvSpPr>
            <p:spPr>
              <a:xfrm>
                <a:off x="7367790" y="1036699"/>
                <a:ext cx="1081759" cy="1003515"/>
              </a:xfrm>
              <a:prstGeom prst="ellipse">
                <a:avLst/>
              </a:prstGeom>
              <a:gradFill flip="none" rotWithShape="1">
                <a:gsLst>
                  <a:gs pos="70000">
                    <a:srgbClr val="3366FF"/>
                  </a:gs>
                  <a:gs pos="0">
                    <a:schemeClr val="tx2">
                      <a:lumMod val="20000"/>
                      <a:lumOff val="80000"/>
                    </a:schemeClr>
                  </a:gs>
                </a:gsLst>
                <a:path path="circle">
                  <a:fillToRect l="50000" t="50000" r="50000" b="50000"/>
                </a:path>
                <a:tileRect/>
              </a:gradFill>
              <a:effectLst>
                <a:glow rad="101600">
                  <a:srgbClr val="3366FF">
                    <a:alpha val="40000"/>
                  </a:srgb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56" name="テキスト ボックス 55"/>
              <p:cNvSpPr txBox="1"/>
              <p:nvPr/>
            </p:nvSpPr>
            <p:spPr>
              <a:xfrm>
                <a:off x="7546067" y="1005736"/>
                <a:ext cx="779938" cy="986631"/>
              </a:xfrm>
              <a:prstGeom prst="rect">
                <a:avLst/>
              </a:prstGeom>
              <a:noFill/>
            </p:spPr>
            <p:txBody>
              <a:bodyPr wrap="none" rtlCol="0">
                <a:spAutoFit/>
                <a:scene3d>
                  <a:camera prst="orthographicFront"/>
                  <a:lightRig rig="threePt" dir="t"/>
                </a:scene3d>
                <a:sp3d extrusionH="57150">
                  <a:bevelT w="82550" h="38100" prst="coolSlant"/>
                </a:sp3d>
              </a:bodyPr>
              <a:lstStyle/>
              <a:p>
                <a:r>
                  <a:rPr lang="en-US" altLang="ja-JP" sz="4000" dirty="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rPr>
                  <a:t>5</a:t>
                </a:r>
                <a:endParaRPr kumimoji="1" lang="ja-JP" altLang="en-US" sz="4000" dirty="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endParaRPr>
              </a:p>
            </p:txBody>
          </p:sp>
        </p:grpSp>
        <p:grpSp>
          <p:nvGrpSpPr>
            <p:cNvPr id="57" name="図形グループ 56"/>
            <p:cNvGrpSpPr/>
            <p:nvPr/>
          </p:nvGrpSpPr>
          <p:grpSpPr>
            <a:xfrm>
              <a:off x="5573265" y="2176775"/>
              <a:ext cx="720000" cy="747442"/>
              <a:chOff x="3106808" y="6113338"/>
              <a:chExt cx="1081759" cy="1041763"/>
            </a:xfrm>
          </p:grpSpPr>
          <p:sp>
            <p:nvSpPr>
              <p:cNvPr id="58" name="円/楕円 57"/>
              <p:cNvSpPr/>
              <p:nvPr/>
            </p:nvSpPr>
            <p:spPr>
              <a:xfrm>
                <a:off x="3106808" y="6151586"/>
                <a:ext cx="1081759" cy="1003515"/>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59" name="テキスト ボックス 58"/>
              <p:cNvSpPr txBox="1"/>
              <p:nvPr/>
            </p:nvSpPr>
            <p:spPr>
              <a:xfrm>
                <a:off x="3259584" y="6113338"/>
                <a:ext cx="749880" cy="986631"/>
              </a:xfrm>
              <a:prstGeom prst="rect">
                <a:avLst/>
              </a:prstGeom>
              <a:noFill/>
            </p:spPr>
            <p:txBody>
              <a:bodyPr wrap="none" rtlCol="0">
                <a:spAutoFit/>
                <a:scene3d>
                  <a:camera prst="orthographicFront"/>
                  <a:lightRig rig="threePt" dir="t"/>
                </a:scene3d>
                <a:sp3d extrusionH="57150">
                  <a:bevelT w="82550" h="38100" prst="coolSlant"/>
                </a:sp3d>
              </a:bodyPr>
              <a:lstStyle/>
              <a:p>
                <a:r>
                  <a:rPr lang="en-US" altLang="ja-JP" sz="4000" dirty="0">
                    <a:ln w="18415" cmpd="sng">
                      <a:solidFill>
                        <a:schemeClr val="bg1"/>
                      </a:solidFill>
                      <a:prstDash val="solid"/>
                    </a:ln>
                    <a:solidFill>
                      <a:srgbClr val="008000"/>
                    </a:solidFill>
                    <a:effectLst>
                      <a:outerShdw blurRad="63500" dir="3600000" algn="tl" rotWithShape="0">
                        <a:srgbClr val="000000">
                          <a:alpha val="70000"/>
                        </a:srgbClr>
                      </a:outerShdw>
                    </a:effectLst>
                    <a:latin typeface="Spin Cycle"/>
                    <a:cs typeface="Spin Cycle"/>
                  </a:rPr>
                  <a:t>3</a:t>
                </a:r>
                <a:endParaRPr kumimoji="1" lang="ja-JP" altLang="en-US" sz="4000" dirty="0">
                  <a:ln w="18415" cmpd="sng">
                    <a:solidFill>
                      <a:schemeClr val="bg1"/>
                    </a:solidFill>
                    <a:prstDash val="solid"/>
                  </a:ln>
                  <a:solidFill>
                    <a:srgbClr val="008000"/>
                  </a:solidFill>
                  <a:effectLst>
                    <a:outerShdw blurRad="63500" dir="3600000" algn="tl" rotWithShape="0">
                      <a:srgbClr val="000000">
                        <a:alpha val="70000"/>
                      </a:srgbClr>
                    </a:outerShdw>
                  </a:effectLst>
                  <a:latin typeface="Spin Cycle"/>
                  <a:cs typeface="Spin Cycle"/>
                </a:endParaRPr>
              </a:p>
            </p:txBody>
          </p:sp>
        </p:grpSp>
        <p:grpSp>
          <p:nvGrpSpPr>
            <p:cNvPr id="60" name="図形グループ 59"/>
            <p:cNvGrpSpPr/>
            <p:nvPr/>
          </p:nvGrpSpPr>
          <p:grpSpPr>
            <a:xfrm>
              <a:off x="4549001" y="6482869"/>
              <a:ext cx="803297" cy="720000"/>
              <a:chOff x="-5594498" y="7548553"/>
              <a:chExt cx="3321764" cy="2977317"/>
            </a:xfrm>
          </p:grpSpPr>
          <p:sp>
            <p:nvSpPr>
              <p:cNvPr id="61" name="円/楕円 60"/>
              <p:cNvSpPr/>
              <p:nvPr/>
            </p:nvSpPr>
            <p:spPr>
              <a:xfrm>
                <a:off x="-5459059" y="7548553"/>
                <a:ext cx="2977317" cy="2977317"/>
              </a:xfrm>
              <a:prstGeom prst="ellipse">
                <a:avLst/>
              </a:prstGeom>
              <a:gradFill flip="none" rotWithShape="1">
                <a:gsLst>
                  <a:gs pos="25000">
                    <a:schemeClr val="tx1"/>
                  </a:gs>
                  <a:gs pos="66000">
                    <a:schemeClr val="accent4"/>
                  </a:gs>
                </a:gsLst>
                <a:path path="circle">
                  <a:fillToRect l="50000" t="50000" r="50000" b="50000"/>
                </a:path>
                <a:tileRect/>
              </a:gradFill>
              <a:ln>
                <a:noFill/>
              </a:ln>
              <a:effectLst>
                <a:glow rad="101600">
                  <a:schemeClr val="accent4">
                    <a:alpha val="40000"/>
                  </a:schemeClr>
                </a:glow>
                <a:outerShdw blurRad="40000" dist="23000" dir="5400000" rotWithShape="0">
                  <a:srgbClr val="000000">
                    <a:alpha val="35000"/>
                  </a:srgbClr>
                </a:outerShdw>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2" name="テキスト ボックス 61"/>
              <p:cNvSpPr txBox="1"/>
              <p:nvPr/>
            </p:nvSpPr>
            <p:spPr>
              <a:xfrm>
                <a:off x="-5594498" y="8460791"/>
                <a:ext cx="3321764" cy="1145436"/>
              </a:xfrm>
              <a:prstGeom prst="rect">
                <a:avLst/>
              </a:prstGeom>
              <a:noFill/>
            </p:spPr>
            <p:txBody>
              <a:bodyPr wrap="none" rtlCol="0">
                <a:spAutoFit/>
              </a:bodyPr>
              <a:lstStyle/>
              <a:p>
                <a:r>
                  <a:rPr kumimoji="1" lang="en-US" altLang="ja-JP" sz="1200" dirty="0" smtClean="0">
                    <a:solidFill>
                      <a:srgbClr val="FFFFFF"/>
                    </a:solidFill>
                    <a:latin typeface="03スマートフォントUI"/>
                    <a:ea typeface="03スマートフォントUI"/>
                    <a:cs typeface="03スマートフォントUI"/>
                  </a:rPr>
                  <a:t>Reverse</a:t>
                </a:r>
                <a:endParaRPr kumimoji="1" lang="ja-JP" altLang="en-US" sz="1200" dirty="0">
                  <a:solidFill>
                    <a:srgbClr val="FFFFFF"/>
                  </a:solidFill>
                  <a:latin typeface="03スマートフォントUI"/>
                  <a:ea typeface="03スマートフォントUI"/>
                  <a:cs typeface="03スマートフォントUI"/>
                </a:endParaRPr>
              </a:p>
            </p:txBody>
          </p:sp>
        </p:grpSp>
        <p:grpSp>
          <p:nvGrpSpPr>
            <p:cNvPr id="63" name="図形グループ 62"/>
            <p:cNvGrpSpPr/>
            <p:nvPr/>
          </p:nvGrpSpPr>
          <p:grpSpPr>
            <a:xfrm>
              <a:off x="5576810" y="6482869"/>
              <a:ext cx="725609" cy="720000"/>
              <a:chOff x="-5478192" y="7548553"/>
              <a:chExt cx="3000511" cy="2977317"/>
            </a:xfrm>
          </p:grpSpPr>
          <p:sp>
            <p:nvSpPr>
              <p:cNvPr id="64" name="円/楕円 63"/>
              <p:cNvSpPr/>
              <p:nvPr/>
            </p:nvSpPr>
            <p:spPr>
              <a:xfrm>
                <a:off x="-5459059" y="7548553"/>
                <a:ext cx="2977317" cy="2977317"/>
              </a:xfrm>
              <a:prstGeom prst="ellipse">
                <a:avLst/>
              </a:prstGeom>
              <a:gradFill flip="none" rotWithShape="1">
                <a:gsLst>
                  <a:gs pos="25000">
                    <a:schemeClr val="tx1"/>
                  </a:gs>
                  <a:gs pos="66000">
                    <a:schemeClr val="accent4"/>
                  </a:gs>
                </a:gsLst>
                <a:path path="circle">
                  <a:fillToRect l="50000" t="50000" r="50000" b="50000"/>
                </a:path>
                <a:tileRect/>
              </a:gradFill>
              <a:ln>
                <a:noFill/>
              </a:ln>
              <a:effectLst>
                <a:glow rad="101600">
                  <a:schemeClr val="accent4">
                    <a:alpha val="40000"/>
                  </a:schemeClr>
                </a:glow>
                <a:outerShdw blurRad="40000" dist="23000" dir="5400000" rotWithShape="0">
                  <a:srgbClr val="000000">
                    <a:alpha val="35000"/>
                  </a:srgbClr>
                </a:outerShdw>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5" name="テキスト ボックス 64"/>
              <p:cNvSpPr txBox="1"/>
              <p:nvPr/>
            </p:nvSpPr>
            <p:spPr>
              <a:xfrm>
                <a:off x="-5478192" y="8098583"/>
                <a:ext cx="3000511" cy="2163600"/>
              </a:xfrm>
              <a:prstGeom prst="rect">
                <a:avLst/>
              </a:prstGeom>
              <a:noFill/>
            </p:spPr>
            <p:txBody>
              <a:bodyPr wrap="none" rtlCol="0">
                <a:spAutoFit/>
              </a:bodyPr>
              <a:lstStyle/>
              <a:p>
                <a:pPr algn="ctr"/>
                <a:r>
                  <a:rPr kumimoji="1" lang="en-US" altLang="ja-JP" sz="1400" dirty="0" smtClean="0">
                    <a:solidFill>
                      <a:srgbClr val="FFFFFF"/>
                    </a:solidFill>
                    <a:latin typeface="03スマートフォントUI"/>
                    <a:ea typeface="03スマートフォントUI"/>
                    <a:cs typeface="03スマートフォントUI"/>
                  </a:rPr>
                  <a:t>Speed</a:t>
                </a:r>
              </a:p>
              <a:p>
                <a:pPr algn="ctr"/>
                <a:r>
                  <a:rPr lang="en-US" altLang="ja-JP" sz="1400" dirty="0" smtClean="0">
                    <a:solidFill>
                      <a:srgbClr val="FFFFFF"/>
                    </a:solidFill>
                    <a:latin typeface="03スマートフォントUI"/>
                    <a:ea typeface="03スマートフォントUI"/>
                    <a:cs typeface="03スマートフォントUI"/>
                  </a:rPr>
                  <a:t>UP</a:t>
                </a:r>
                <a:endParaRPr kumimoji="1" lang="ja-JP" altLang="en-US" sz="1400" dirty="0">
                  <a:solidFill>
                    <a:srgbClr val="FFFFFF"/>
                  </a:solidFill>
                  <a:latin typeface="03スマートフォントUI"/>
                  <a:ea typeface="03スマートフォントUI"/>
                  <a:cs typeface="03スマートフォントUI"/>
                </a:endParaRPr>
              </a:p>
            </p:txBody>
          </p:sp>
        </p:grpSp>
      </p:grpSp>
      <p:sp>
        <p:nvSpPr>
          <p:cNvPr id="37" name="曲折矢印 36"/>
          <p:cNvSpPr/>
          <p:nvPr/>
        </p:nvSpPr>
        <p:spPr>
          <a:xfrm rot="10800000">
            <a:off x="694422" y="2885719"/>
            <a:ext cx="465994" cy="630410"/>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tx1"/>
              </a:solidFill>
            </a:endParaRPr>
          </a:p>
        </p:txBody>
      </p:sp>
      <p:sp>
        <p:nvSpPr>
          <p:cNvPr id="66" name="曲折矢印 65"/>
          <p:cNvSpPr/>
          <p:nvPr/>
        </p:nvSpPr>
        <p:spPr>
          <a:xfrm>
            <a:off x="557366" y="2804871"/>
            <a:ext cx="465994" cy="630410"/>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774381401"/>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図形グループ 3"/>
          <p:cNvGrpSpPr/>
          <p:nvPr/>
        </p:nvGrpSpPr>
        <p:grpSpPr>
          <a:xfrm>
            <a:off x="1861030" y="1616164"/>
            <a:ext cx="1184940" cy="1285806"/>
            <a:chOff x="1861030" y="1616164"/>
            <a:chExt cx="1184940" cy="1285806"/>
          </a:xfrm>
        </p:grpSpPr>
        <p:sp>
          <p:nvSpPr>
            <p:cNvPr id="2" name="下矢印 1"/>
            <p:cNvSpPr/>
            <p:nvPr/>
          </p:nvSpPr>
          <p:spPr>
            <a:xfrm rot="20116239">
              <a:off x="2297967" y="2075583"/>
              <a:ext cx="645043" cy="826387"/>
            </a:xfrm>
            <a:prstGeom prst="downArrow">
              <a:avLst>
                <a:gd name="adj1" fmla="val 23782"/>
                <a:gd name="adj2" fmla="val 77074"/>
              </a:avLst>
            </a:prstGeom>
            <a:solidFill>
              <a:srgbClr val="FF3E3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1861030" y="1616164"/>
              <a:ext cx="1184940" cy="523220"/>
            </a:xfrm>
            <a:prstGeom prst="rect">
              <a:avLst/>
            </a:prstGeom>
            <a:noFill/>
          </p:spPr>
          <p:txBody>
            <a:bodyPr wrap="none" rtlCol="0">
              <a:spAutoFit/>
            </a:bodyPr>
            <a:lstStyle/>
            <a:p>
              <a:r>
                <a:rPr lang="en-US" altLang="ja-JP" sz="2800" dirty="0">
                  <a:solidFill>
                    <a:srgbClr val="FF3E38"/>
                  </a:solidFill>
                  <a:latin typeface="03スマートフォントUI"/>
                  <a:ea typeface="03スマートフォントUI"/>
                  <a:cs typeface="03スマートフォントUI"/>
                </a:rPr>
                <a:t>c</a:t>
              </a:r>
              <a:r>
                <a:rPr kumimoji="1" lang="en-US" altLang="ja-JP" sz="2800" dirty="0" smtClean="0">
                  <a:solidFill>
                    <a:srgbClr val="FF3E38"/>
                  </a:solidFill>
                  <a:latin typeface="03スマートフォントUI"/>
                  <a:ea typeface="03スマートフォントUI"/>
                  <a:cs typeface="03スマートフォントUI"/>
                </a:rPr>
                <a:t>heck</a:t>
              </a:r>
              <a:endParaRPr kumimoji="1" lang="ja-JP" altLang="en-US" sz="2800" dirty="0">
                <a:solidFill>
                  <a:srgbClr val="FF3E38"/>
                </a:solidFill>
                <a:latin typeface="03スマートフォントUI"/>
                <a:ea typeface="03スマートフォントUI"/>
                <a:cs typeface="03スマートフォントUI"/>
              </a:endParaRPr>
            </a:p>
          </p:txBody>
        </p:sp>
      </p:grpSp>
    </p:spTree>
    <p:extLst>
      <p:ext uri="{BB962C8B-B14F-4D97-AF65-F5344CB8AC3E}">
        <p14:creationId xmlns:p14="http://schemas.microsoft.com/office/powerpoint/2010/main" val="3888566647"/>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図形グループ 20"/>
          <p:cNvGrpSpPr/>
          <p:nvPr/>
        </p:nvGrpSpPr>
        <p:grpSpPr>
          <a:xfrm>
            <a:off x="-5769868" y="622060"/>
            <a:ext cx="3934827" cy="5885313"/>
            <a:chOff x="3268355" y="594977"/>
            <a:chExt cx="3934827" cy="5885313"/>
          </a:xfrm>
        </p:grpSpPr>
        <p:grpSp>
          <p:nvGrpSpPr>
            <p:cNvPr id="11" name="図形グループ 10"/>
            <p:cNvGrpSpPr/>
            <p:nvPr/>
          </p:nvGrpSpPr>
          <p:grpSpPr>
            <a:xfrm>
              <a:off x="3268355" y="594977"/>
              <a:ext cx="3934827" cy="5885313"/>
              <a:chOff x="3076200" y="594977"/>
              <a:chExt cx="3934827" cy="5885313"/>
            </a:xfrm>
          </p:grpSpPr>
          <p:sp>
            <p:nvSpPr>
              <p:cNvPr id="3" name="正方形/長方形 2"/>
              <p:cNvSpPr/>
              <p:nvPr/>
            </p:nvSpPr>
            <p:spPr>
              <a:xfrm>
                <a:off x="3076200" y="594977"/>
                <a:ext cx="3934827" cy="588531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 name="正方形/長方形 3"/>
              <p:cNvSpPr/>
              <p:nvPr/>
            </p:nvSpPr>
            <p:spPr>
              <a:xfrm>
                <a:off x="3076200" y="5872081"/>
                <a:ext cx="3934827" cy="608209"/>
              </a:xfrm>
              <a:prstGeom prst="rect">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dirty="0" smtClean="0">
                    <a:solidFill>
                      <a:schemeClr val="tx1"/>
                    </a:solidFill>
                    <a:latin typeface="ＤＦＰ太丸ゴシック体"/>
                    <a:ea typeface="ＤＦＰ太丸ゴシック体"/>
                    <a:cs typeface="ＤＦＰ太丸ゴシック体"/>
                  </a:rPr>
                  <a:t>Touch here !!</a:t>
                </a:r>
                <a:endParaRPr kumimoji="1" lang="ja-JP" altLang="en-US" sz="2400" dirty="0">
                  <a:solidFill>
                    <a:schemeClr val="tx1"/>
                  </a:solidFill>
                  <a:latin typeface="ＤＦＰ太丸ゴシック体"/>
                  <a:ea typeface="ＤＦＰ太丸ゴシック体"/>
                  <a:cs typeface="ＤＦＰ太丸ゴシック体"/>
                </a:endParaRPr>
              </a:p>
            </p:txBody>
          </p:sp>
          <p:sp>
            <p:nvSpPr>
              <p:cNvPr id="5" name="正方形/長方形 4"/>
              <p:cNvSpPr/>
              <p:nvPr/>
            </p:nvSpPr>
            <p:spPr>
              <a:xfrm>
                <a:off x="3076200" y="594978"/>
                <a:ext cx="3934827" cy="608209"/>
              </a:xfrm>
              <a:prstGeom prst="rect">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6" name="直線コネクタ 5"/>
              <p:cNvCxnSpPr/>
              <p:nvPr/>
            </p:nvCxnSpPr>
            <p:spPr>
              <a:xfrm>
                <a:off x="3076200" y="1203186"/>
                <a:ext cx="3934827" cy="0"/>
              </a:xfrm>
              <a:prstGeom prst="line">
                <a:avLst/>
              </a:prstGeom>
              <a:ln>
                <a:solidFill>
                  <a:schemeClr val="tx1">
                    <a:lumMod val="50000"/>
                    <a:lumOff val="50000"/>
                  </a:schemeClr>
                </a:solidFill>
              </a:ln>
            </p:spPr>
            <p:style>
              <a:lnRef idx="3">
                <a:schemeClr val="accent4"/>
              </a:lnRef>
              <a:fillRef idx="0">
                <a:schemeClr val="accent4"/>
              </a:fillRef>
              <a:effectRef idx="2">
                <a:schemeClr val="accent4"/>
              </a:effectRef>
              <a:fontRef idx="minor">
                <a:schemeClr val="tx1"/>
              </a:fontRef>
            </p:style>
          </p:cxnSp>
          <p:cxnSp>
            <p:nvCxnSpPr>
              <p:cNvPr id="7" name="直線コネクタ 6"/>
              <p:cNvCxnSpPr/>
              <p:nvPr/>
            </p:nvCxnSpPr>
            <p:spPr>
              <a:xfrm>
                <a:off x="3076200" y="5857139"/>
                <a:ext cx="3934827" cy="0"/>
              </a:xfrm>
              <a:prstGeom prst="line">
                <a:avLst/>
              </a:prstGeom>
              <a:ln>
                <a:solidFill>
                  <a:schemeClr val="tx1">
                    <a:lumMod val="50000"/>
                    <a:lumOff val="50000"/>
                  </a:schemeClr>
                </a:solidFill>
              </a:ln>
            </p:spPr>
            <p:style>
              <a:lnRef idx="3">
                <a:schemeClr val="accent4"/>
              </a:lnRef>
              <a:fillRef idx="0">
                <a:schemeClr val="accent4"/>
              </a:fillRef>
              <a:effectRef idx="2">
                <a:schemeClr val="accent4"/>
              </a:effectRef>
              <a:fontRef idx="minor">
                <a:schemeClr val="tx1"/>
              </a:fontRef>
            </p:style>
          </p:cxnSp>
        </p:grpSp>
        <p:sp>
          <p:nvSpPr>
            <p:cNvPr id="15" name="円/楕円 14"/>
            <p:cNvSpPr/>
            <p:nvPr/>
          </p:nvSpPr>
          <p:spPr>
            <a:xfrm>
              <a:off x="3896493" y="1978929"/>
              <a:ext cx="667575" cy="634966"/>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7" name="円/楕円 16"/>
            <p:cNvSpPr/>
            <p:nvPr/>
          </p:nvSpPr>
          <p:spPr>
            <a:xfrm>
              <a:off x="3482309" y="3993018"/>
              <a:ext cx="1081759" cy="1003515"/>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18" name="円/楕円 17"/>
            <p:cNvSpPr/>
            <p:nvPr/>
          </p:nvSpPr>
          <p:spPr>
            <a:xfrm>
              <a:off x="4113747" y="1335056"/>
              <a:ext cx="667575" cy="634966"/>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9" name="左矢印 8"/>
            <p:cNvSpPr/>
            <p:nvPr/>
          </p:nvSpPr>
          <p:spPr>
            <a:xfrm rot="749018">
              <a:off x="4754546" y="1882587"/>
              <a:ext cx="433294" cy="490846"/>
            </a:xfrm>
            <a:prstGeom prst="lef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 name="円/楕円 18"/>
            <p:cNvSpPr/>
            <p:nvPr/>
          </p:nvSpPr>
          <p:spPr>
            <a:xfrm>
              <a:off x="6213749" y="5386266"/>
              <a:ext cx="667575" cy="634966"/>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20" name="円/楕円 19"/>
            <p:cNvSpPr/>
            <p:nvPr/>
          </p:nvSpPr>
          <p:spPr>
            <a:xfrm>
              <a:off x="5339467" y="3466354"/>
              <a:ext cx="875172" cy="810547"/>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grpSp>
      <p:grpSp>
        <p:nvGrpSpPr>
          <p:cNvPr id="41" name="図形グループ 40"/>
          <p:cNvGrpSpPr/>
          <p:nvPr/>
        </p:nvGrpSpPr>
        <p:grpSpPr>
          <a:xfrm>
            <a:off x="410935" y="-956048"/>
            <a:ext cx="4978289" cy="8836463"/>
            <a:chOff x="410935" y="-956048"/>
            <a:chExt cx="4978289" cy="8836463"/>
          </a:xfrm>
        </p:grpSpPr>
        <p:grpSp>
          <p:nvGrpSpPr>
            <p:cNvPr id="8" name="図形グループ 7"/>
            <p:cNvGrpSpPr/>
            <p:nvPr/>
          </p:nvGrpSpPr>
          <p:grpSpPr>
            <a:xfrm>
              <a:off x="410935" y="-956048"/>
              <a:ext cx="4978289" cy="8836463"/>
              <a:chOff x="4306839" y="-951877"/>
              <a:chExt cx="4978289" cy="8836463"/>
            </a:xfrm>
          </p:grpSpPr>
          <p:pic>
            <p:nvPicPr>
              <p:cNvPr id="2" name="図 1" descr="iOS Simulator Screen Shot 2014.10.12 18.21.4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6839" y="-951877"/>
                <a:ext cx="4978289" cy="8836463"/>
              </a:xfrm>
              <a:prstGeom prst="rect">
                <a:avLst/>
              </a:prstGeom>
              <a:ln>
                <a:noFill/>
              </a:ln>
            </p:spPr>
          </p:pic>
          <p:sp>
            <p:nvSpPr>
              <p:cNvPr id="16" name="円/楕円 15"/>
              <p:cNvSpPr/>
              <p:nvPr/>
            </p:nvSpPr>
            <p:spPr>
              <a:xfrm>
                <a:off x="5171970" y="1147632"/>
                <a:ext cx="667575" cy="634966"/>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22" name="円/楕円 21"/>
              <p:cNvSpPr/>
              <p:nvPr/>
            </p:nvSpPr>
            <p:spPr>
              <a:xfrm>
                <a:off x="4781308" y="4352098"/>
                <a:ext cx="1081759" cy="1003515"/>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23" name="円/楕円 22"/>
              <p:cNvSpPr/>
              <p:nvPr/>
            </p:nvSpPr>
            <p:spPr>
              <a:xfrm>
                <a:off x="5389224" y="512666"/>
                <a:ext cx="667575" cy="634966"/>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24" name="円/楕円 23"/>
              <p:cNvSpPr/>
              <p:nvPr/>
            </p:nvSpPr>
            <p:spPr>
              <a:xfrm>
                <a:off x="8105277" y="6412156"/>
                <a:ext cx="667575" cy="634966"/>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25" name="円/楕円 24"/>
              <p:cNvSpPr/>
              <p:nvPr/>
            </p:nvSpPr>
            <p:spPr>
              <a:xfrm>
                <a:off x="6994885" y="3497621"/>
                <a:ext cx="875172" cy="810547"/>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26" name="左矢印 25"/>
              <p:cNvSpPr/>
              <p:nvPr/>
            </p:nvSpPr>
            <p:spPr>
              <a:xfrm rot="749018">
                <a:off x="6013117" y="1101166"/>
                <a:ext cx="433294" cy="490846"/>
              </a:xfrm>
              <a:prstGeom prst="leftArrow">
                <a:avLst/>
              </a:prstGeom>
              <a:solidFill>
                <a:srgbClr val="FF3E38"/>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14" name="正方形/長方形 13"/>
            <p:cNvSpPr/>
            <p:nvPr/>
          </p:nvSpPr>
          <p:spPr>
            <a:xfrm>
              <a:off x="411690" y="-956047"/>
              <a:ext cx="4977534" cy="935999"/>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grpSp>
        <p:nvGrpSpPr>
          <p:cNvPr id="42" name="図形グループ 41"/>
          <p:cNvGrpSpPr/>
          <p:nvPr/>
        </p:nvGrpSpPr>
        <p:grpSpPr>
          <a:xfrm>
            <a:off x="6397861" y="-979565"/>
            <a:ext cx="6990244" cy="8859979"/>
            <a:chOff x="6397861" y="-979565"/>
            <a:chExt cx="6990244" cy="8859979"/>
          </a:xfrm>
        </p:grpSpPr>
        <p:grpSp>
          <p:nvGrpSpPr>
            <p:cNvPr id="13" name="図形グループ 12"/>
            <p:cNvGrpSpPr/>
            <p:nvPr/>
          </p:nvGrpSpPr>
          <p:grpSpPr>
            <a:xfrm>
              <a:off x="6572249" y="-973779"/>
              <a:ext cx="6640645" cy="8854193"/>
              <a:chOff x="6572249" y="-973779"/>
              <a:chExt cx="6640645" cy="8854193"/>
            </a:xfrm>
          </p:grpSpPr>
          <p:grpSp>
            <p:nvGrpSpPr>
              <p:cNvPr id="12" name="図形グループ 11"/>
              <p:cNvGrpSpPr/>
              <p:nvPr/>
            </p:nvGrpSpPr>
            <p:grpSpPr>
              <a:xfrm>
                <a:off x="6572249" y="-973779"/>
                <a:ext cx="6640645" cy="8854193"/>
                <a:chOff x="6572249" y="-973779"/>
                <a:chExt cx="6640645" cy="8854193"/>
              </a:xfrm>
            </p:grpSpPr>
            <p:pic>
              <p:nvPicPr>
                <p:cNvPr id="10" name="図 9" descr="iOS Simulator Screen Shot 2014.10.12 18.41.4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2249" y="-973779"/>
                  <a:ext cx="6640645" cy="8854193"/>
                </a:xfrm>
                <a:prstGeom prst="rect">
                  <a:avLst/>
                </a:prstGeom>
              </p:spPr>
            </p:pic>
            <p:sp>
              <p:nvSpPr>
                <p:cNvPr id="34" name="円/楕円 33"/>
                <p:cNvSpPr/>
                <p:nvPr/>
              </p:nvSpPr>
              <p:spPr>
                <a:xfrm>
                  <a:off x="7104095" y="4402169"/>
                  <a:ext cx="1415308" cy="1415308"/>
                </a:xfrm>
                <a:prstGeom prst="ellipse">
                  <a:avLst/>
                </a:prstGeom>
                <a:gradFill flip="none" rotWithShape="1">
                  <a:gsLst>
                    <a:gs pos="79000">
                      <a:srgbClr val="FF6600"/>
                    </a:gs>
                    <a:gs pos="53000">
                      <a:srgbClr val="FFFF00"/>
                    </a:gs>
                  </a:gsLst>
                  <a:path path="circle">
                    <a:fillToRect l="50000" t="50000" r="50000" b="50000"/>
                  </a:path>
                  <a:tileRect/>
                </a:gradFill>
                <a:effectLst>
                  <a:glow rad="152400">
                    <a:srgbClr val="FFFF00">
                      <a:alpha val="54000"/>
                    </a:srgb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35" name="円/楕円 34"/>
                <p:cNvSpPr/>
                <p:nvPr/>
              </p:nvSpPr>
              <p:spPr>
                <a:xfrm>
                  <a:off x="8145226" y="367392"/>
                  <a:ext cx="889485" cy="889485"/>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36" name="円/楕円 35"/>
                <p:cNvSpPr/>
                <p:nvPr/>
              </p:nvSpPr>
              <p:spPr>
                <a:xfrm>
                  <a:off x="11505073" y="6332127"/>
                  <a:ext cx="890781" cy="890781"/>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sp>
              <p:nvSpPr>
                <p:cNvPr id="37" name="円/楕円 36"/>
                <p:cNvSpPr/>
                <p:nvPr/>
              </p:nvSpPr>
              <p:spPr>
                <a:xfrm>
                  <a:off x="10002899" y="3350790"/>
                  <a:ext cx="1235398" cy="1235398"/>
                </a:xfrm>
                <a:prstGeom prst="ellipse">
                  <a:avLst/>
                </a:prstGeom>
                <a:gradFill flip="none" rotWithShape="1">
                  <a:gsLst>
                    <a:gs pos="71000">
                      <a:schemeClr val="accent3">
                        <a:tint val="100000"/>
                        <a:shade val="100000"/>
                        <a:satMod val="130000"/>
                      </a:schemeClr>
                    </a:gs>
                    <a:gs pos="0">
                      <a:schemeClr val="accent3">
                        <a:tint val="50000"/>
                        <a:shade val="100000"/>
                        <a:satMod val="350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38" name="左矢印 37"/>
                <p:cNvSpPr/>
                <p:nvPr/>
              </p:nvSpPr>
              <p:spPr>
                <a:xfrm rot="749018">
                  <a:off x="8837681" y="1173828"/>
                  <a:ext cx="704915" cy="798545"/>
                </a:xfrm>
                <a:prstGeom prst="leftArrow">
                  <a:avLst/>
                </a:prstGeom>
                <a:solidFill>
                  <a:srgbClr val="FF3E38"/>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39" name="円/楕円 38"/>
              <p:cNvSpPr/>
              <p:nvPr/>
            </p:nvSpPr>
            <p:spPr>
              <a:xfrm>
                <a:off x="7724005" y="1178230"/>
                <a:ext cx="889485" cy="889485"/>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1016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dirty="0"/>
              </a:p>
            </p:txBody>
          </p:sp>
        </p:grpSp>
        <p:sp>
          <p:nvSpPr>
            <p:cNvPr id="40" name="正方形/長方形 39"/>
            <p:cNvSpPr/>
            <p:nvPr/>
          </p:nvSpPr>
          <p:spPr>
            <a:xfrm>
              <a:off x="6397861" y="-979565"/>
              <a:ext cx="6990244" cy="935999"/>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50900884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図形グループ 3"/>
          <p:cNvGrpSpPr/>
          <p:nvPr/>
        </p:nvGrpSpPr>
        <p:grpSpPr>
          <a:xfrm>
            <a:off x="2121589" y="0"/>
            <a:ext cx="7524701" cy="6858000"/>
            <a:chOff x="2121589" y="0"/>
            <a:chExt cx="7524701" cy="6858000"/>
          </a:xfrm>
        </p:grpSpPr>
        <p:pic>
          <p:nvPicPr>
            <p:cNvPr id="2" name="図 1" descr="4inch_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7642" y="0"/>
              <a:ext cx="3863662" cy="6858000"/>
            </a:xfrm>
            <a:prstGeom prst="rect">
              <a:avLst/>
            </a:prstGeom>
          </p:spPr>
        </p:pic>
        <p:sp>
          <p:nvSpPr>
            <p:cNvPr id="3" name="テキスト ボックス 2"/>
            <p:cNvSpPr txBox="1"/>
            <p:nvPr/>
          </p:nvSpPr>
          <p:spPr>
            <a:xfrm rot="20769235">
              <a:off x="2121589" y="5020938"/>
              <a:ext cx="7524701" cy="461665"/>
            </a:xfrm>
            <a:prstGeom prst="rect">
              <a:avLst/>
            </a:prstGeom>
            <a:solidFill>
              <a:srgbClr val="3366FF">
                <a:alpha val="46000"/>
              </a:srgbClr>
            </a:solidFill>
          </p:spPr>
          <p:txBody>
            <a:bodyPr wrap="square" rtlCol="0">
              <a:spAutoFit/>
            </a:bodyPr>
            <a:lstStyle/>
            <a:p>
              <a:pPr algn="ctr"/>
              <a:r>
                <a:rPr kumimoji="1" lang="ja-JP" altLang="en-US" sz="2400" dirty="0" smtClean="0">
                  <a:solidFill>
                    <a:srgbClr val="FFF787"/>
                  </a:solidFill>
                  <a:latin typeface="03スマートフォントUI"/>
                  <a:ea typeface="03スマートフォントUI"/>
                  <a:cs typeface="03スマートフォントUI"/>
                </a:rPr>
                <a:t>待望の対戦モード追加</a:t>
              </a:r>
              <a:r>
                <a:rPr lang="ja-JP" altLang="en-US" sz="2400" dirty="0" smtClean="0">
                  <a:solidFill>
                    <a:srgbClr val="FFF787"/>
                  </a:solidFill>
                  <a:latin typeface="03スマートフォントUI"/>
                  <a:ea typeface="03スマートフォントUI"/>
                  <a:cs typeface="03スマートフォントUI"/>
                </a:rPr>
                <a:t>！！</a:t>
              </a:r>
              <a:endParaRPr kumimoji="1" lang="ja-JP" altLang="en-US" sz="2400" dirty="0">
                <a:solidFill>
                  <a:srgbClr val="FFF787"/>
                </a:solidFill>
                <a:latin typeface="03スマートフォントUI"/>
                <a:ea typeface="03スマートフォントUI"/>
                <a:cs typeface="03スマートフォントUI"/>
              </a:endParaRPr>
            </a:p>
          </p:txBody>
        </p:sp>
      </p:grpSp>
      <p:grpSp>
        <p:nvGrpSpPr>
          <p:cNvPr id="7" name="図形グループ 6"/>
          <p:cNvGrpSpPr/>
          <p:nvPr/>
        </p:nvGrpSpPr>
        <p:grpSpPr>
          <a:xfrm>
            <a:off x="-3220760" y="0"/>
            <a:ext cx="7524701" cy="6858000"/>
            <a:chOff x="-3220760" y="0"/>
            <a:chExt cx="7524701" cy="6858000"/>
          </a:xfrm>
        </p:grpSpPr>
        <p:pic>
          <p:nvPicPr>
            <p:cNvPr id="5" name="図 4" descr="4inch_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7989" y="0"/>
              <a:ext cx="3863662" cy="6858000"/>
            </a:xfrm>
            <a:prstGeom prst="rect">
              <a:avLst/>
            </a:prstGeom>
          </p:spPr>
        </p:pic>
        <p:sp>
          <p:nvSpPr>
            <p:cNvPr id="6" name="テキスト ボックス 5"/>
            <p:cNvSpPr txBox="1"/>
            <p:nvPr/>
          </p:nvSpPr>
          <p:spPr>
            <a:xfrm rot="20769235">
              <a:off x="-3220760" y="3896428"/>
              <a:ext cx="7524701" cy="461665"/>
            </a:xfrm>
            <a:prstGeom prst="rect">
              <a:avLst/>
            </a:prstGeom>
            <a:solidFill>
              <a:srgbClr val="3366FF">
                <a:alpha val="46000"/>
              </a:srgbClr>
            </a:solidFill>
          </p:spPr>
          <p:txBody>
            <a:bodyPr wrap="square" rtlCol="0">
              <a:spAutoFit/>
            </a:bodyPr>
            <a:lstStyle/>
            <a:p>
              <a:pPr algn="ctr"/>
              <a:r>
                <a:rPr kumimoji="1" lang="ja-JP" altLang="en-US" sz="2400" dirty="0" smtClean="0">
                  <a:solidFill>
                    <a:srgbClr val="FFF787"/>
                  </a:solidFill>
                  <a:latin typeface="03スマートフォントUI"/>
                  <a:ea typeface="03スマートフォントUI"/>
                  <a:cs typeface="03スマートフォントUI"/>
                </a:rPr>
                <a:t>新感覚ボールゲーム！！</a:t>
              </a:r>
              <a:endParaRPr kumimoji="1" lang="ja-JP" altLang="en-US" sz="2400" dirty="0">
                <a:solidFill>
                  <a:srgbClr val="FFF787"/>
                </a:solidFill>
                <a:latin typeface="03スマートフォントUI"/>
                <a:ea typeface="03スマートフォントUI"/>
                <a:cs typeface="03スマートフォントUI"/>
              </a:endParaRPr>
            </a:p>
          </p:txBody>
        </p:sp>
      </p:grpSp>
      <p:grpSp>
        <p:nvGrpSpPr>
          <p:cNvPr id="10" name="図形グループ 9"/>
          <p:cNvGrpSpPr/>
          <p:nvPr/>
        </p:nvGrpSpPr>
        <p:grpSpPr>
          <a:xfrm>
            <a:off x="9721490" y="0"/>
            <a:ext cx="7524701" cy="6858000"/>
            <a:chOff x="9721490" y="0"/>
            <a:chExt cx="7524701" cy="6858000"/>
          </a:xfrm>
        </p:grpSpPr>
        <p:pic>
          <p:nvPicPr>
            <p:cNvPr id="8" name="図 7" descr="4inch_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24037" y="0"/>
              <a:ext cx="3863662" cy="6858000"/>
            </a:xfrm>
            <a:prstGeom prst="rect">
              <a:avLst/>
            </a:prstGeom>
          </p:spPr>
        </p:pic>
        <p:sp>
          <p:nvSpPr>
            <p:cNvPr id="9" name="テキスト ボックス 8"/>
            <p:cNvSpPr txBox="1"/>
            <p:nvPr/>
          </p:nvSpPr>
          <p:spPr>
            <a:xfrm rot="20769235">
              <a:off x="9721490" y="4646694"/>
              <a:ext cx="7524701" cy="461665"/>
            </a:xfrm>
            <a:prstGeom prst="rect">
              <a:avLst/>
            </a:prstGeom>
            <a:solidFill>
              <a:srgbClr val="3366FF">
                <a:alpha val="46000"/>
              </a:srgbClr>
            </a:solidFill>
          </p:spPr>
          <p:txBody>
            <a:bodyPr wrap="square" rtlCol="0">
              <a:spAutoFit/>
            </a:bodyPr>
            <a:lstStyle/>
            <a:p>
              <a:pPr algn="ctr"/>
              <a:r>
                <a:rPr kumimoji="1" lang="ja-JP" altLang="en-US" sz="2400" dirty="0" smtClean="0">
                  <a:solidFill>
                    <a:srgbClr val="FFF787"/>
                  </a:solidFill>
                  <a:latin typeface="03スマートフォントUI"/>
                  <a:ea typeface="03スマートフォントUI"/>
                  <a:cs typeface="03スマートフォントUI"/>
                </a:rPr>
                <a:t>好みのステージで遊べる！！</a:t>
              </a:r>
              <a:endParaRPr kumimoji="1" lang="ja-JP" altLang="en-US" sz="2400" dirty="0">
                <a:solidFill>
                  <a:srgbClr val="FFF787"/>
                </a:solidFill>
                <a:latin typeface="03スマートフォントUI"/>
                <a:ea typeface="03スマートフォントUI"/>
                <a:cs typeface="03スマートフォントUI"/>
              </a:endParaRPr>
            </a:p>
          </p:txBody>
        </p:sp>
      </p:grpSp>
    </p:spTree>
    <p:extLst>
      <p:ext uri="{BB962C8B-B14F-4D97-AF65-F5344CB8AC3E}">
        <p14:creationId xmlns:p14="http://schemas.microsoft.com/office/powerpoint/2010/main" val="27539956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図形グループ 26"/>
          <p:cNvGrpSpPr/>
          <p:nvPr/>
        </p:nvGrpSpPr>
        <p:grpSpPr>
          <a:xfrm>
            <a:off x="-7249845" y="-2464958"/>
            <a:ext cx="13655546" cy="13655902"/>
            <a:chOff x="-6643273" y="-2345223"/>
            <a:chExt cx="10078729" cy="10078992"/>
          </a:xfrm>
        </p:grpSpPr>
        <p:sp>
          <p:nvSpPr>
            <p:cNvPr id="5" name="正方形/長方形 4"/>
            <p:cNvSpPr/>
            <p:nvPr/>
          </p:nvSpPr>
          <p:spPr>
            <a:xfrm>
              <a:off x="-6643273" y="-2345223"/>
              <a:ext cx="10078729" cy="10078992"/>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 name="円/楕円 3"/>
            <p:cNvSpPr/>
            <p:nvPr/>
          </p:nvSpPr>
          <p:spPr>
            <a:xfrm>
              <a:off x="-3493510" y="1619004"/>
              <a:ext cx="1837014" cy="1825633"/>
            </a:xfrm>
            <a:prstGeom prst="ellipse">
              <a:avLst/>
            </a:prstGeom>
            <a:gradFill flip="none" rotWithShape="1">
              <a:gsLst>
                <a:gs pos="70000">
                  <a:schemeClr val="accent2">
                    <a:tint val="100000"/>
                    <a:shade val="100000"/>
                    <a:satMod val="130000"/>
                    <a:alpha val="69000"/>
                  </a:schemeClr>
                </a:gs>
                <a:gs pos="0">
                  <a:schemeClr val="accent2">
                    <a:tint val="50000"/>
                    <a:shade val="100000"/>
                    <a:satMod val="350000"/>
                    <a:alpha val="69000"/>
                  </a:schemeClr>
                </a:gs>
              </a:gsLst>
              <a:path path="circle">
                <a:fillToRect l="50000" t="50000" r="50000" b="50000"/>
              </a:path>
              <a:tileRect/>
            </a:gradFill>
            <a:effectLst>
              <a:glow rad="2540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sz="2000" dirty="0"/>
            </a:p>
          </p:txBody>
        </p:sp>
        <p:sp>
          <p:nvSpPr>
            <p:cNvPr id="6" name="円/楕円 5"/>
            <p:cNvSpPr/>
            <p:nvPr/>
          </p:nvSpPr>
          <p:spPr>
            <a:xfrm>
              <a:off x="-1351115" y="1699810"/>
              <a:ext cx="1283135" cy="1212150"/>
            </a:xfrm>
            <a:prstGeom prst="ellipse">
              <a:avLst/>
            </a:prstGeom>
            <a:gradFill flip="none" rotWithShape="1">
              <a:gsLst>
                <a:gs pos="71000">
                  <a:schemeClr val="accent6">
                    <a:tint val="100000"/>
                    <a:shade val="100000"/>
                    <a:satMod val="130000"/>
                    <a:alpha val="54000"/>
                  </a:schemeClr>
                </a:gs>
                <a:gs pos="0">
                  <a:schemeClr val="accent6">
                    <a:tint val="50000"/>
                    <a:shade val="100000"/>
                    <a:satMod val="350000"/>
                    <a:alpha val="54000"/>
                  </a:schemeClr>
                </a:gs>
              </a:gsLst>
              <a:path path="circle">
                <a:fillToRect l="50000" t="50000" r="50000" b="50000"/>
              </a:path>
              <a:tileRect/>
            </a:gradFill>
            <a:effectLst>
              <a:glow rad="254000">
                <a:schemeClr val="accent6">
                  <a:satMod val="175000"/>
                  <a:alpha val="40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sz="2000" dirty="0"/>
            </a:p>
          </p:txBody>
        </p:sp>
        <p:sp>
          <p:nvSpPr>
            <p:cNvPr id="7" name="円/楕円 6"/>
            <p:cNvSpPr/>
            <p:nvPr/>
          </p:nvSpPr>
          <p:spPr>
            <a:xfrm>
              <a:off x="-2770477" y="-12254"/>
              <a:ext cx="953903" cy="942152"/>
            </a:xfrm>
            <a:prstGeom prst="ellipse">
              <a:avLst/>
            </a:prstGeom>
            <a:gradFill flip="none" rotWithShape="1">
              <a:gsLst>
                <a:gs pos="71000">
                  <a:schemeClr val="accent1">
                    <a:tint val="100000"/>
                    <a:shade val="100000"/>
                    <a:satMod val="130000"/>
                  </a:schemeClr>
                </a:gs>
                <a:gs pos="9000">
                  <a:schemeClr val="accent1">
                    <a:tint val="50000"/>
                    <a:shade val="100000"/>
                    <a:satMod val="350000"/>
                  </a:schemeClr>
                </a:gs>
              </a:gsLst>
              <a:path path="circle">
                <a:fillToRect l="50000" t="50000" r="50000" b="50000"/>
              </a:path>
              <a:tileRect/>
            </a:gradFill>
            <a:effectLst>
              <a:glow rad="2540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sz="2000" dirty="0"/>
            </a:p>
          </p:txBody>
        </p:sp>
        <p:sp>
          <p:nvSpPr>
            <p:cNvPr id="8" name="円/楕円 7"/>
            <p:cNvSpPr/>
            <p:nvPr/>
          </p:nvSpPr>
          <p:spPr>
            <a:xfrm>
              <a:off x="-991385" y="310702"/>
              <a:ext cx="1144984" cy="1056736"/>
            </a:xfrm>
            <a:prstGeom prst="ellipse">
              <a:avLst/>
            </a:prstGeom>
            <a:gradFill flip="none" rotWithShape="1">
              <a:gsLst>
                <a:gs pos="79000">
                  <a:srgbClr val="FF6600">
                    <a:alpha val="83000"/>
                  </a:srgbClr>
                </a:gs>
                <a:gs pos="53000">
                  <a:srgbClr val="FFFF00">
                    <a:alpha val="83000"/>
                  </a:srgbClr>
                </a:gs>
              </a:gsLst>
              <a:path path="circle">
                <a:fillToRect l="50000" t="50000" r="50000" b="50000"/>
              </a:path>
              <a:tileRect/>
            </a:gradFill>
            <a:effectLst>
              <a:glow rad="254000">
                <a:srgbClr val="FFFF00">
                  <a:alpha val="54000"/>
                </a:srgbClr>
              </a:glow>
              <a:outerShdw blurRad="40000" dist="23000" dir="5400000" rotWithShape="0">
                <a:srgbClr val="000000">
                  <a:alpha val="35000"/>
                </a:srgbClr>
              </a:outerShdw>
            </a:effectLst>
            <a:scene3d>
              <a:camera prst="perspectiveRight"/>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sz="2000" dirty="0"/>
            </a:p>
          </p:txBody>
        </p:sp>
        <p:sp>
          <p:nvSpPr>
            <p:cNvPr id="10" name="テキスト ボックス 9"/>
            <p:cNvSpPr txBox="1"/>
            <p:nvPr/>
          </p:nvSpPr>
          <p:spPr>
            <a:xfrm>
              <a:off x="34254" y="1721905"/>
              <a:ext cx="119345" cy="238690"/>
            </a:xfrm>
            <a:prstGeom prst="rect">
              <a:avLst/>
            </a:prstGeom>
            <a:noFill/>
          </p:spPr>
          <p:txBody>
            <a:bodyPr wrap="none" rtlCol="0">
              <a:spAutoFit/>
            </a:bodyPr>
            <a:lstStyle/>
            <a:p>
              <a:endParaRPr kumimoji="1" lang="ja-JP" altLang="en-US" dirty="0"/>
            </a:p>
          </p:txBody>
        </p:sp>
        <p:grpSp>
          <p:nvGrpSpPr>
            <p:cNvPr id="11" name="図形グループ 10"/>
            <p:cNvGrpSpPr/>
            <p:nvPr/>
          </p:nvGrpSpPr>
          <p:grpSpPr>
            <a:xfrm rot="1388389">
              <a:off x="-2285709" y="2763888"/>
              <a:ext cx="930637" cy="999993"/>
              <a:chOff x="3298052" y="6491934"/>
              <a:chExt cx="1081759" cy="1078304"/>
            </a:xfrm>
          </p:grpSpPr>
          <p:sp>
            <p:nvSpPr>
              <p:cNvPr id="12" name="円/楕円 11"/>
              <p:cNvSpPr/>
              <p:nvPr/>
            </p:nvSpPr>
            <p:spPr>
              <a:xfrm>
                <a:off x="3298052" y="6566722"/>
                <a:ext cx="1081759" cy="1003516"/>
              </a:xfrm>
              <a:prstGeom prst="ellipse">
                <a:avLst/>
              </a:prstGeom>
              <a:gradFill flip="none" rotWithShape="1">
                <a:gsLst>
                  <a:gs pos="71000">
                    <a:schemeClr val="accent3">
                      <a:tint val="100000"/>
                      <a:shade val="100000"/>
                      <a:satMod val="130000"/>
                      <a:alpha val="84000"/>
                    </a:schemeClr>
                  </a:gs>
                  <a:gs pos="0">
                    <a:schemeClr val="accent3">
                      <a:tint val="50000"/>
                      <a:shade val="100000"/>
                      <a:satMod val="350000"/>
                      <a:alpha val="84000"/>
                    </a:schemeClr>
                  </a:gs>
                </a:gsLst>
                <a:path path="circle">
                  <a:fillToRect l="50000" t="50000" r="50000" b="50000"/>
                </a:path>
                <a:tileRect/>
              </a:gradFill>
              <a:effectLst>
                <a:glow rad="101600">
                  <a:schemeClr val="accent3">
                    <a:satMod val="175000"/>
                    <a:alpha val="40000"/>
                  </a:schemeClr>
                </a:glow>
                <a:outerShdw blurRad="40000" dist="23000" dir="5400000" rotWithShape="0">
                  <a:srgbClr val="000000">
                    <a:alpha val="35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kumimoji="1" lang="ja-JP" altLang="en-US" dirty="0"/>
              </a:p>
            </p:txBody>
          </p:sp>
          <p:sp>
            <p:nvSpPr>
              <p:cNvPr id="13" name="テキスト ボックス 12"/>
              <p:cNvSpPr txBox="1"/>
              <p:nvPr/>
            </p:nvSpPr>
            <p:spPr>
              <a:xfrm>
                <a:off x="3482659" y="6491934"/>
                <a:ext cx="732286" cy="1053282"/>
              </a:xfrm>
              <a:prstGeom prst="rect">
                <a:avLst/>
              </a:prstGeom>
              <a:noFill/>
            </p:spPr>
            <p:txBody>
              <a:bodyPr wrap="none" rtlCol="0">
                <a:spAutoFit/>
                <a:scene3d>
                  <a:camera prst="orthographicFront"/>
                  <a:lightRig rig="threePt" dir="t"/>
                </a:scene3d>
                <a:sp3d extrusionH="57150">
                  <a:bevelT w="82550" h="38100" prst="coolSlant"/>
                </a:sp3d>
              </a:bodyPr>
              <a:lstStyle/>
              <a:p>
                <a:r>
                  <a:rPr lang="en-US" altLang="ja-JP" sz="8000" dirty="0">
                    <a:ln w="18415" cmpd="sng">
                      <a:solidFill>
                        <a:schemeClr val="bg1"/>
                      </a:solidFill>
                      <a:prstDash val="solid"/>
                    </a:ln>
                    <a:solidFill>
                      <a:srgbClr val="008000"/>
                    </a:solidFill>
                    <a:effectLst>
                      <a:outerShdw blurRad="63500" dir="3600000" algn="tl" rotWithShape="0">
                        <a:srgbClr val="000000">
                          <a:alpha val="70000"/>
                        </a:srgbClr>
                      </a:outerShdw>
                    </a:effectLst>
                    <a:latin typeface="Spin Cycle"/>
                    <a:cs typeface="Spin Cycle"/>
                  </a:rPr>
                  <a:t>2</a:t>
                </a:r>
                <a:endParaRPr kumimoji="1" lang="ja-JP" altLang="en-US" sz="8000" dirty="0">
                  <a:ln w="18415" cmpd="sng">
                    <a:solidFill>
                      <a:schemeClr val="bg1"/>
                    </a:solidFill>
                    <a:prstDash val="solid"/>
                  </a:ln>
                  <a:solidFill>
                    <a:srgbClr val="008000"/>
                  </a:solidFill>
                  <a:effectLst>
                    <a:outerShdw blurRad="63500" dir="3600000" algn="tl" rotWithShape="0">
                      <a:srgbClr val="000000">
                        <a:alpha val="70000"/>
                      </a:srgbClr>
                    </a:outerShdw>
                  </a:effectLst>
                  <a:latin typeface="Spin Cycle"/>
                  <a:cs typeface="Spin Cycle"/>
                </a:endParaRPr>
              </a:p>
            </p:txBody>
          </p:sp>
        </p:grpSp>
        <p:grpSp>
          <p:nvGrpSpPr>
            <p:cNvPr id="14" name="図形グループ 13"/>
            <p:cNvGrpSpPr/>
            <p:nvPr/>
          </p:nvGrpSpPr>
          <p:grpSpPr>
            <a:xfrm rot="20368055">
              <a:off x="-3288142" y="644272"/>
              <a:ext cx="699114" cy="701996"/>
              <a:chOff x="7367790" y="953995"/>
              <a:chExt cx="1081759" cy="1086219"/>
            </a:xfrm>
          </p:grpSpPr>
          <p:sp>
            <p:nvSpPr>
              <p:cNvPr id="15" name="円/楕円 14"/>
              <p:cNvSpPr/>
              <p:nvPr/>
            </p:nvSpPr>
            <p:spPr>
              <a:xfrm>
                <a:off x="7367790" y="1036699"/>
                <a:ext cx="1081759" cy="1003515"/>
              </a:xfrm>
              <a:prstGeom prst="ellipse">
                <a:avLst/>
              </a:prstGeom>
              <a:gradFill flip="none" rotWithShape="1">
                <a:gsLst>
                  <a:gs pos="70000">
                    <a:srgbClr val="3366FF">
                      <a:alpha val="57000"/>
                    </a:srgbClr>
                  </a:gs>
                  <a:gs pos="0">
                    <a:schemeClr val="tx2">
                      <a:lumMod val="20000"/>
                      <a:lumOff val="80000"/>
                      <a:alpha val="57000"/>
                    </a:schemeClr>
                  </a:gs>
                </a:gsLst>
                <a:path path="circle">
                  <a:fillToRect l="50000" t="50000" r="50000" b="50000"/>
                </a:path>
                <a:tileRect/>
              </a:gradFill>
              <a:effectLst>
                <a:glow rad="101600">
                  <a:srgbClr val="3366FF">
                    <a:alpha val="40000"/>
                  </a:srgb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dirty="0"/>
              </a:p>
            </p:txBody>
          </p:sp>
          <p:sp>
            <p:nvSpPr>
              <p:cNvPr id="16" name="テキスト ボックス 15"/>
              <p:cNvSpPr txBox="1"/>
              <p:nvPr/>
            </p:nvSpPr>
            <p:spPr>
              <a:xfrm>
                <a:off x="7576257" y="953995"/>
                <a:ext cx="695683" cy="1054475"/>
              </a:xfrm>
              <a:prstGeom prst="rect">
                <a:avLst/>
              </a:prstGeom>
              <a:noFill/>
            </p:spPr>
            <p:txBody>
              <a:bodyPr wrap="none" rtlCol="0">
                <a:spAutoFit/>
                <a:scene3d>
                  <a:camera prst="orthographicFront"/>
                  <a:lightRig rig="threePt" dir="t"/>
                </a:scene3d>
                <a:sp3d extrusionH="57150">
                  <a:bevelT w="82550" h="38100" prst="coolSlant"/>
                </a:sp3d>
              </a:bodyPr>
              <a:lstStyle/>
              <a:p>
                <a:r>
                  <a:rPr lang="en-US" altLang="ja-JP" sz="5400" dirty="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rPr>
                  <a:t>3</a:t>
                </a:r>
                <a:endParaRPr kumimoji="1" lang="ja-JP" altLang="en-US" sz="5400" dirty="0">
                  <a:ln w="18415" cmpd="sng">
                    <a:solidFill>
                      <a:schemeClr val="bg1"/>
                    </a:solidFill>
                    <a:prstDash val="solid"/>
                  </a:ln>
                  <a:solidFill>
                    <a:srgbClr val="0000FF"/>
                  </a:solidFill>
                  <a:effectLst>
                    <a:outerShdw blurRad="63500" dir="3600000" algn="tl" rotWithShape="0">
                      <a:srgbClr val="000000">
                        <a:alpha val="70000"/>
                      </a:srgbClr>
                    </a:outerShdw>
                  </a:effectLst>
                  <a:latin typeface="Spin Cycle"/>
                  <a:cs typeface="Spin Cycle"/>
                </a:endParaRPr>
              </a:p>
            </p:txBody>
          </p:sp>
        </p:grpSp>
        <p:sp>
          <p:nvSpPr>
            <p:cNvPr id="17" name="円/楕円 16"/>
            <p:cNvSpPr/>
            <p:nvPr/>
          </p:nvSpPr>
          <p:spPr>
            <a:xfrm>
              <a:off x="-547183" y="2531821"/>
              <a:ext cx="819557" cy="760278"/>
            </a:xfrm>
            <a:prstGeom prst="ellipse">
              <a:avLst/>
            </a:prstGeom>
            <a:gradFill flip="none" rotWithShape="1">
              <a:gsLst>
                <a:gs pos="100000">
                  <a:schemeClr val="accent5">
                    <a:tint val="50000"/>
                    <a:shade val="100000"/>
                    <a:satMod val="350000"/>
                  </a:schemeClr>
                </a:gs>
                <a:gs pos="49000">
                  <a:schemeClr val="accent5">
                    <a:tint val="100000"/>
                    <a:shade val="100000"/>
                    <a:satMod val="130000"/>
                  </a:schemeClr>
                </a:gs>
                <a:gs pos="0">
                  <a:schemeClr val="accent3">
                    <a:lumMod val="40000"/>
                    <a:lumOff val="60000"/>
                  </a:schemeClr>
                </a:gs>
                <a:gs pos="30000">
                  <a:schemeClr val="accent3"/>
                </a:gs>
              </a:gsLst>
              <a:path path="circle">
                <a:fillToRect l="50000" t="50000" r="50000" b="50000"/>
              </a:path>
              <a:tileRect/>
            </a:gradFill>
            <a:effectLst>
              <a:glow rad="101600">
                <a:schemeClr val="accent5">
                  <a:satMod val="175000"/>
                  <a:alpha val="40000"/>
                </a:schemeClr>
              </a:glow>
              <a:outerShdw blurRad="40000" dist="23000" dir="5400000" rotWithShape="0">
                <a:srgbClr val="000000">
                  <a:alpha val="35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kumimoji="1" lang="ja-JP" altLang="en-US" dirty="0"/>
            </a:p>
          </p:txBody>
        </p:sp>
        <p:sp>
          <p:nvSpPr>
            <p:cNvPr id="9" name="テキスト ボックス 8"/>
            <p:cNvSpPr txBox="1"/>
            <p:nvPr/>
          </p:nvSpPr>
          <p:spPr>
            <a:xfrm>
              <a:off x="-3401718" y="-1001229"/>
              <a:ext cx="3351197" cy="4293328"/>
            </a:xfrm>
            <a:prstGeom prst="rect">
              <a:avLst/>
            </a:prstGeom>
            <a:noFill/>
          </p:spPr>
          <p:txBody>
            <a:bodyPr wrap="square" rtlCol="0">
              <a:spAutoFit/>
            </a:bodyPr>
            <a:lstStyle/>
            <a:p>
              <a:pPr algn="ctr"/>
              <a:r>
                <a:rPr kumimoji="1" lang="en-US" altLang="ja-JP" sz="37200" i="1" dirty="0" smtClean="0">
                  <a:ln w="18415" cmpd="sng">
                    <a:noFill/>
                    <a:prstDash val="solid"/>
                  </a:ln>
                  <a:solidFill>
                    <a:schemeClr val="bg1">
                      <a:lumMod val="95000"/>
                    </a:schemeClr>
                  </a:solidFill>
                  <a:latin typeface="Spin Cycle"/>
                  <a:ea typeface="01フロップデザイン"/>
                  <a:cs typeface="Spin Cycle"/>
                </a:rPr>
                <a:t>B</a:t>
              </a:r>
              <a:endParaRPr kumimoji="1" lang="ja-JP" altLang="en-US" sz="37200" i="1" dirty="0">
                <a:ln w="18415" cmpd="sng">
                  <a:noFill/>
                  <a:prstDash val="solid"/>
                </a:ln>
                <a:solidFill>
                  <a:schemeClr val="bg1">
                    <a:lumMod val="95000"/>
                  </a:schemeClr>
                </a:solidFill>
                <a:latin typeface="Spin Cycle"/>
                <a:ea typeface="01フロップデザイン"/>
                <a:cs typeface="Spin Cycle"/>
              </a:endParaRPr>
            </a:p>
          </p:txBody>
        </p:sp>
      </p:grpSp>
    </p:spTree>
    <p:extLst>
      <p:ext uri="{BB962C8B-B14F-4D97-AF65-F5344CB8AC3E}">
        <p14:creationId xmlns:p14="http://schemas.microsoft.com/office/powerpoint/2010/main" val="2655315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図形グループ 9"/>
          <p:cNvGrpSpPr/>
          <p:nvPr/>
        </p:nvGrpSpPr>
        <p:grpSpPr>
          <a:xfrm>
            <a:off x="2754378" y="643986"/>
            <a:ext cx="3934827" cy="5885313"/>
            <a:chOff x="2754378" y="643986"/>
            <a:chExt cx="3934827" cy="5885313"/>
          </a:xfrm>
        </p:grpSpPr>
        <p:grpSp>
          <p:nvGrpSpPr>
            <p:cNvPr id="5" name="図形グループ 4"/>
            <p:cNvGrpSpPr/>
            <p:nvPr/>
          </p:nvGrpSpPr>
          <p:grpSpPr>
            <a:xfrm>
              <a:off x="2754378" y="643986"/>
              <a:ext cx="3934827" cy="5885313"/>
              <a:chOff x="2754378" y="643986"/>
              <a:chExt cx="3934827" cy="5885313"/>
            </a:xfrm>
          </p:grpSpPr>
          <p:sp>
            <p:nvSpPr>
              <p:cNvPr id="2" name="正方形/長方形 1"/>
              <p:cNvSpPr/>
              <p:nvPr/>
            </p:nvSpPr>
            <p:spPr>
              <a:xfrm>
                <a:off x="2754378" y="643986"/>
                <a:ext cx="3934827" cy="5885313"/>
              </a:xfrm>
              <a:prstGeom prst="rect">
                <a:avLst/>
              </a:prstGeom>
              <a:pattFill prst="pct90">
                <a:fgClr>
                  <a:schemeClr val="tx1">
                    <a:lumMod val="75000"/>
                    <a:lumOff val="25000"/>
                  </a:schemeClr>
                </a:fgClr>
                <a:bgClr>
                  <a:schemeClr val="tx1"/>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 name="正方形/長方形 2"/>
              <p:cNvSpPr/>
              <p:nvPr/>
            </p:nvSpPr>
            <p:spPr>
              <a:xfrm>
                <a:off x="2754378" y="5921089"/>
                <a:ext cx="3934827" cy="608209"/>
              </a:xfrm>
              <a:prstGeom prst="rect">
                <a:avLst/>
              </a:prstGeom>
              <a:pattFill prst="ltUpDiag">
                <a:fgClr>
                  <a:srgbClr val="660066"/>
                </a:fgClr>
                <a:bgClr>
                  <a:schemeClr val="bg1">
                    <a:lumMod val="85000"/>
                  </a:schemeClr>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dirty="0" smtClean="0">
                    <a:solidFill>
                      <a:schemeClr val="tx1"/>
                    </a:solidFill>
                    <a:latin typeface="ＤＦＰ太丸ゴシック体"/>
                    <a:ea typeface="ＤＦＰ太丸ゴシック体"/>
                    <a:cs typeface="ＤＦＰ太丸ゴシック体"/>
                  </a:rPr>
                  <a:t>Touch here !!</a:t>
                </a:r>
                <a:endParaRPr kumimoji="1" lang="ja-JP" altLang="en-US" sz="2400" dirty="0">
                  <a:solidFill>
                    <a:schemeClr val="tx1"/>
                  </a:solidFill>
                  <a:latin typeface="ＤＦＰ太丸ゴシック体"/>
                  <a:ea typeface="ＤＦＰ太丸ゴシック体"/>
                  <a:cs typeface="ＤＦＰ太丸ゴシック体"/>
                </a:endParaRPr>
              </a:p>
            </p:txBody>
          </p:sp>
          <p:sp>
            <p:nvSpPr>
              <p:cNvPr id="4" name="正方形/長方形 3"/>
              <p:cNvSpPr/>
              <p:nvPr/>
            </p:nvSpPr>
            <p:spPr>
              <a:xfrm>
                <a:off x="2754378" y="643986"/>
                <a:ext cx="3934827" cy="608209"/>
              </a:xfrm>
              <a:prstGeom prst="rect">
                <a:avLst/>
              </a:prstGeom>
              <a:pattFill prst="ltUpDiag">
                <a:fgClr>
                  <a:srgbClr val="660066"/>
                </a:fgClr>
                <a:bgClr>
                  <a:schemeClr val="bg1">
                    <a:lumMod val="85000"/>
                  </a:schemeClr>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cxnSp>
          <p:nvCxnSpPr>
            <p:cNvPr id="7" name="直線コネクタ 6"/>
            <p:cNvCxnSpPr/>
            <p:nvPr/>
          </p:nvCxnSpPr>
          <p:spPr>
            <a:xfrm>
              <a:off x="2754378" y="1252195"/>
              <a:ext cx="3934827" cy="0"/>
            </a:xfrm>
            <a:prstGeom prst="line">
              <a:avLst/>
            </a:prstGeom>
            <a:ln>
              <a:noFill/>
            </a:ln>
          </p:spPr>
          <p:style>
            <a:lnRef idx="3">
              <a:schemeClr val="accent4"/>
            </a:lnRef>
            <a:fillRef idx="0">
              <a:schemeClr val="accent4"/>
            </a:fillRef>
            <a:effectRef idx="2">
              <a:schemeClr val="accent4"/>
            </a:effectRef>
            <a:fontRef idx="minor">
              <a:schemeClr val="tx1"/>
            </a:fontRef>
          </p:style>
        </p:cxnSp>
        <p:cxnSp>
          <p:nvCxnSpPr>
            <p:cNvPr id="9" name="直線コネクタ 8"/>
            <p:cNvCxnSpPr/>
            <p:nvPr/>
          </p:nvCxnSpPr>
          <p:spPr>
            <a:xfrm>
              <a:off x="2754378" y="5921089"/>
              <a:ext cx="3934827" cy="0"/>
            </a:xfrm>
            <a:prstGeom prst="line">
              <a:avLst/>
            </a:prstGeom>
          </p:spPr>
          <p:style>
            <a:lnRef idx="3">
              <a:schemeClr val="accent4"/>
            </a:lnRef>
            <a:fillRef idx="0">
              <a:schemeClr val="accent4"/>
            </a:fillRef>
            <a:effectRef idx="2">
              <a:schemeClr val="accent4"/>
            </a:effectRef>
            <a:fontRef idx="minor">
              <a:schemeClr val="tx1"/>
            </a:fontRef>
          </p:style>
        </p:cxnSp>
      </p:grpSp>
      <p:grpSp>
        <p:nvGrpSpPr>
          <p:cNvPr id="36" name="図形グループ 35"/>
          <p:cNvGrpSpPr/>
          <p:nvPr/>
        </p:nvGrpSpPr>
        <p:grpSpPr>
          <a:xfrm>
            <a:off x="7481905" y="1051642"/>
            <a:ext cx="2160000" cy="2160000"/>
            <a:chOff x="7501751" y="1984231"/>
            <a:chExt cx="2160000" cy="2160000"/>
          </a:xfrm>
          <a:effectLst>
            <a:reflection blurRad="6350" stA="50000" endA="300" endPos="90000" dist="50800" dir="5400000" sy="-100000" algn="bl" rotWithShape="0"/>
          </a:effectLst>
        </p:grpSpPr>
        <p:sp>
          <p:nvSpPr>
            <p:cNvPr id="8" name="円/楕円 7"/>
            <p:cNvSpPr/>
            <p:nvPr/>
          </p:nvSpPr>
          <p:spPr>
            <a:xfrm>
              <a:off x="7501751" y="1984231"/>
              <a:ext cx="2160000" cy="2160000"/>
            </a:xfrm>
            <a:prstGeom prst="ellipse">
              <a:avLst/>
            </a:prstGeom>
            <a:pattFill prst="pct80">
              <a:fgClr>
                <a:schemeClr val="tx1">
                  <a:lumMod val="65000"/>
                  <a:lumOff val="35000"/>
                </a:schemeClr>
              </a:fgClr>
              <a:bgClr>
                <a:schemeClr val="tx1"/>
              </a:bgClr>
            </a:pattFill>
            <a:ln>
              <a:no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5" name="月 34"/>
            <p:cNvSpPr/>
            <p:nvPr/>
          </p:nvSpPr>
          <p:spPr>
            <a:xfrm>
              <a:off x="7501751" y="1984231"/>
              <a:ext cx="1111371" cy="2160000"/>
            </a:xfrm>
            <a:prstGeom prst="moon">
              <a:avLst>
                <a:gd name="adj" fmla="val 87500"/>
              </a:avLst>
            </a:prstGeom>
            <a:pattFill prst="ltUpDiag">
              <a:fgClr>
                <a:srgbClr val="660066"/>
              </a:fgClr>
              <a:bgClr>
                <a:schemeClr val="bg1">
                  <a:lumMod val="85000"/>
                </a:schemeClr>
              </a:bgClr>
            </a:pattFill>
            <a:ln>
              <a:no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44" name="図形グループ 43"/>
          <p:cNvGrpSpPr/>
          <p:nvPr/>
        </p:nvGrpSpPr>
        <p:grpSpPr>
          <a:xfrm>
            <a:off x="7194354" y="3602353"/>
            <a:ext cx="2520000" cy="2520000"/>
            <a:chOff x="7194354" y="3602353"/>
            <a:chExt cx="2520000" cy="2520000"/>
          </a:xfrm>
        </p:grpSpPr>
        <p:grpSp>
          <p:nvGrpSpPr>
            <p:cNvPr id="41" name="図形グループ 40"/>
            <p:cNvGrpSpPr/>
            <p:nvPr/>
          </p:nvGrpSpPr>
          <p:grpSpPr>
            <a:xfrm>
              <a:off x="7442213" y="3800773"/>
              <a:ext cx="2160000" cy="2160000"/>
              <a:chOff x="7501751" y="1984231"/>
              <a:chExt cx="2160000" cy="2160000"/>
            </a:xfrm>
          </p:grpSpPr>
          <p:sp>
            <p:nvSpPr>
              <p:cNvPr id="42" name="円/楕円 41"/>
              <p:cNvSpPr/>
              <p:nvPr/>
            </p:nvSpPr>
            <p:spPr>
              <a:xfrm>
                <a:off x="7501751" y="1984231"/>
                <a:ext cx="2160000" cy="2160000"/>
              </a:xfrm>
              <a:prstGeom prst="ellipse">
                <a:avLst/>
              </a:prstGeom>
              <a:pattFill prst="pct80">
                <a:fgClr>
                  <a:schemeClr val="tx1">
                    <a:lumMod val="65000"/>
                    <a:lumOff val="35000"/>
                  </a:schemeClr>
                </a:fgClr>
                <a:bgClr>
                  <a:schemeClr val="tx1"/>
                </a:bgClr>
              </a:pattFill>
              <a:ln>
                <a:noFill/>
              </a:ln>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3" name="月 42"/>
              <p:cNvSpPr/>
              <p:nvPr/>
            </p:nvSpPr>
            <p:spPr>
              <a:xfrm>
                <a:off x="7501751" y="1984231"/>
                <a:ext cx="1111371" cy="2160000"/>
              </a:xfrm>
              <a:prstGeom prst="moon">
                <a:avLst>
                  <a:gd name="adj" fmla="val 87500"/>
                </a:avLst>
              </a:prstGeom>
              <a:pattFill prst="ltUpDiag">
                <a:fgClr>
                  <a:srgbClr val="660066"/>
                </a:fgClr>
                <a:bgClr>
                  <a:schemeClr val="bg1">
                    <a:lumMod val="85000"/>
                  </a:schemeClr>
                </a:bgClr>
              </a:pattFill>
              <a:ln>
                <a:noFill/>
              </a:ln>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40" name="ドーナツ 39"/>
            <p:cNvSpPr/>
            <p:nvPr/>
          </p:nvSpPr>
          <p:spPr>
            <a:xfrm>
              <a:off x="7194354" y="3602353"/>
              <a:ext cx="2520000" cy="2520000"/>
            </a:xfrm>
            <a:prstGeom prst="donut">
              <a:avLst>
                <a:gd name="adj" fmla="val 10057"/>
              </a:avLst>
            </a:prstGeom>
            <a:solidFill>
              <a:srgbClr val="FFFF00"/>
            </a:solidFill>
            <a:ln w="9525" cap="rnd">
              <a:solidFill>
                <a:srgbClr val="FFFF00"/>
              </a:solidFill>
            </a:ln>
            <a:effectLst>
              <a:glow rad="139700">
                <a:schemeClr val="accent3">
                  <a:satMod val="175000"/>
                  <a:alpha val="40000"/>
                </a:schemeClr>
              </a:glow>
              <a:outerShdw blurRad="40000" dist="23000" dir="5400000" rotWithShape="0">
                <a:srgbClr val="000000">
                  <a:alpha val="35000"/>
                </a:srgbClr>
              </a:out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grpSp>
      <p:sp>
        <p:nvSpPr>
          <p:cNvPr id="6" name="正方形/長方形 5"/>
          <p:cNvSpPr/>
          <p:nvPr/>
        </p:nvSpPr>
        <p:spPr>
          <a:xfrm>
            <a:off x="-349599" y="3890521"/>
            <a:ext cx="2278134" cy="461665"/>
          </a:xfrm>
          <a:prstGeom prst="rect">
            <a:avLst/>
          </a:prstGeom>
        </p:spPr>
        <p:txBody>
          <a:bodyPr wrap="none">
            <a:spAutoFit/>
          </a:bodyPr>
          <a:lstStyle/>
          <a:p>
            <a:pPr algn="ctr"/>
            <a:r>
              <a:rPr lang="en-US" altLang="ja-JP" sz="2400" b="1" dirty="0">
                <a:ln w="900" cmpd="sng">
                  <a:solidFill>
                    <a:srgbClr val="FFFF00">
                      <a:alpha val="55000"/>
                    </a:srgbClr>
                  </a:solidFill>
                  <a:prstDash val="solid"/>
                </a:ln>
                <a:solidFill>
                  <a:srgbClr val="FFFF00"/>
                </a:solidFill>
                <a:effectLst>
                  <a:glow rad="101600">
                    <a:schemeClr val="accent6">
                      <a:satMod val="175000"/>
                      <a:alpha val="40000"/>
                    </a:schemeClr>
                  </a:glow>
                  <a:innerShdw blurRad="101600" dist="76200" dir="5400000">
                    <a:schemeClr val="accent6">
                      <a:alpha val="74000"/>
                    </a:schemeClr>
                  </a:innerShdw>
                </a:effectLst>
                <a:latin typeface="ＤＦＰ太丸ゴシック体"/>
                <a:ea typeface="ＤＦＰ太丸ゴシック体"/>
                <a:cs typeface="ＤＦＰ太丸ゴシック体"/>
              </a:rPr>
              <a:t>Touch here !!</a:t>
            </a:r>
            <a:endParaRPr lang="ja-JP" altLang="en-US" sz="2400" b="1" dirty="0">
              <a:ln w="900" cmpd="sng">
                <a:solidFill>
                  <a:srgbClr val="FFFF00">
                    <a:alpha val="55000"/>
                  </a:srgbClr>
                </a:solidFill>
                <a:prstDash val="solid"/>
              </a:ln>
              <a:solidFill>
                <a:srgbClr val="FFFF00"/>
              </a:solidFill>
              <a:effectLst>
                <a:glow rad="101600">
                  <a:schemeClr val="accent6">
                    <a:satMod val="175000"/>
                    <a:alpha val="40000"/>
                  </a:schemeClr>
                </a:glow>
                <a:innerShdw blurRad="101600" dist="76200" dir="5400000">
                  <a:schemeClr val="accent6">
                    <a:alpha val="74000"/>
                  </a:schemeClr>
                </a:innerShdw>
              </a:effectLst>
              <a:latin typeface="ＤＦＰ太丸ゴシック体"/>
              <a:ea typeface="ＤＦＰ太丸ゴシック体"/>
              <a:cs typeface="ＤＦＰ太丸ゴシック体"/>
            </a:endParaRPr>
          </a:p>
        </p:txBody>
      </p:sp>
      <p:grpSp>
        <p:nvGrpSpPr>
          <p:cNvPr id="15" name="図形グループ 14"/>
          <p:cNvGrpSpPr/>
          <p:nvPr/>
        </p:nvGrpSpPr>
        <p:grpSpPr>
          <a:xfrm>
            <a:off x="-1180449" y="2197735"/>
            <a:ext cx="3934827" cy="613514"/>
            <a:chOff x="-1180449" y="2197735"/>
            <a:chExt cx="3934827" cy="613514"/>
          </a:xfrm>
        </p:grpSpPr>
        <p:sp>
          <p:nvSpPr>
            <p:cNvPr id="11" name="フレーム 10"/>
            <p:cNvSpPr/>
            <p:nvPr/>
          </p:nvSpPr>
          <p:spPr>
            <a:xfrm>
              <a:off x="-1180449" y="2197735"/>
              <a:ext cx="3934827" cy="608210"/>
            </a:xfrm>
            <a:prstGeom prst="frame">
              <a:avLst>
                <a:gd name="adj1" fmla="val 5691"/>
              </a:avLst>
            </a:prstGeom>
            <a:solidFill>
              <a:srgbClr val="FFFF00"/>
            </a:solidFill>
            <a:ln>
              <a:solidFill>
                <a:schemeClr val="accent6"/>
              </a:solidFill>
            </a:ln>
            <a:effectLst>
              <a:glow rad="101600">
                <a:schemeClr val="accent6">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FFFF00"/>
                </a:solidFill>
              </a:endParaRPr>
            </a:p>
          </p:txBody>
        </p:sp>
        <p:sp>
          <p:nvSpPr>
            <p:cNvPr id="12" name="正方形/長方形 11"/>
            <p:cNvSpPr/>
            <p:nvPr/>
          </p:nvSpPr>
          <p:spPr>
            <a:xfrm>
              <a:off x="-1180449" y="2203039"/>
              <a:ext cx="3934827" cy="608210"/>
            </a:xfrm>
            <a:prstGeom prst="rect">
              <a:avLst/>
            </a:prstGeom>
            <a:gradFill flip="none" rotWithShape="1">
              <a:gsLst>
                <a:gs pos="0">
                  <a:srgbClr val="FFFF00">
                    <a:alpha val="27000"/>
                  </a:srgbClr>
                </a:gs>
                <a:gs pos="100000">
                  <a:srgbClr val="FF6600">
                    <a:alpha val="27000"/>
                  </a:srgb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 name="下矢印 12"/>
            <p:cNvSpPr/>
            <p:nvPr/>
          </p:nvSpPr>
          <p:spPr>
            <a:xfrm>
              <a:off x="-898330" y="2326959"/>
              <a:ext cx="185862" cy="375231"/>
            </a:xfrm>
            <a:prstGeom prst="downArrow">
              <a:avLst/>
            </a:prstGeom>
            <a:gradFill flip="none" rotWithShape="1">
              <a:gsLst>
                <a:gs pos="0">
                  <a:srgbClr val="FF6600">
                    <a:alpha val="65000"/>
                  </a:srgbClr>
                </a:gs>
                <a:gs pos="100000">
                  <a:srgbClr val="FFFF00">
                    <a:alpha val="65000"/>
                  </a:srgbClr>
                </a:gs>
              </a:gsLst>
              <a:lin ang="16200000" scaled="0"/>
              <a:tileRect/>
            </a:gra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 name="下矢印 20"/>
            <p:cNvSpPr/>
            <p:nvPr/>
          </p:nvSpPr>
          <p:spPr>
            <a:xfrm>
              <a:off x="2292293" y="2326959"/>
              <a:ext cx="185862" cy="375231"/>
            </a:xfrm>
            <a:prstGeom prst="downArrow">
              <a:avLst/>
            </a:prstGeom>
            <a:gradFill flip="none" rotWithShape="1">
              <a:gsLst>
                <a:gs pos="0">
                  <a:srgbClr val="FF6600">
                    <a:alpha val="65000"/>
                  </a:srgbClr>
                </a:gs>
                <a:gs pos="100000">
                  <a:srgbClr val="FFFF00">
                    <a:alpha val="65000"/>
                  </a:srgbClr>
                </a:gs>
              </a:gsLst>
              <a:lin ang="16200000" scaled="0"/>
              <a:tileRect/>
            </a:gra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0" name="図形グループ 19"/>
          <p:cNvGrpSpPr/>
          <p:nvPr/>
        </p:nvGrpSpPr>
        <p:grpSpPr>
          <a:xfrm>
            <a:off x="-1753521" y="1028303"/>
            <a:ext cx="4045814" cy="608210"/>
            <a:chOff x="-1753521" y="1028303"/>
            <a:chExt cx="4045814" cy="608210"/>
          </a:xfrm>
        </p:grpSpPr>
        <p:cxnSp>
          <p:nvCxnSpPr>
            <p:cNvPr id="17" name="直線コネクタ 16"/>
            <p:cNvCxnSpPr/>
            <p:nvPr/>
          </p:nvCxnSpPr>
          <p:spPr>
            <a:xfrm>
              <a:off x="-1753521" y="1578287"/>
              <a:ext cx="4045814" cy="0"/>
            </a:xfrm>
            <a:prstGeom prst="line">
              <a:avLst/>
            </a:prstGeom>
            <a:ln w="38100" cmpd="sng">
              <a:gradFill flip="none" rotWithShape="1">
                <a:gsLst>
                  <a:gs pos="0">
                    <a:srgbClr val="FF6600"/>
                  </a:gs>
                  <a:gs pos="100000">
                    <a:srgbClr val="FFFF00"/>
                  </a:gs>
                </a:gsLst>
                <a:lin ang="0" scaled="1"/>
                <a:tileRect/>
              </a:gradFill>
            </a:ln>
            <a:effectLst>
              <a:glow rad="165100">
                <a:srgbClr val="FF6600">
                  <a:alpha val="18000"/>
                </a:srgbClr>
              </a:glow>
              <a:outerShdw blurRad="40000" dist="20000" dir="5400000" rotWithShape="0">
                <a:srgbClr val="000000">
                  <a:alpha val="38000"/>
                </a:srgbClr>
              </a:outerShdw>
            </a:effectLst>
            <a:scene3d>
              <a:camera prst="orthographicFront"/>
              <a:lightRig rig="threePt" dir="t"/>
            </a:scene3d>
            <a:sp3d>
              <a:bevelT w="165100" prst="coolSlant"/>
            </a:sp3d>
          </p:spPr>
          <p:style>
            <a:lnRef idx="2">
              <a:schemeClr val="accent1"/>
            </a:lnRef>
            <a:fillRef idx="0">
              <a:schemeClr val="accent1"/>
            </a:fillRef>
            <a:effectRef idx="1">
              <a:schemeClr val="accent1"/>
            </a:effectRef>
            <a:fontRef idx="minor">
              <a:schemeClr val="tx1"/>
            </a:fontRef>
          </p:style>
        </p:cxnSp>
        <p:cxnSp>
          <p:nvCxnSpPr>
            <p:cNvPr id="26" name="直線コネクタ 25"/>
            <p:cNvCxnSpPr/>
            <p:nvPr/>
          </p:nvCxnSpPr>
          <p:spPr>
            <a:xfrm>
              <a:off x="-1753521" y="1065484"/>
              <a:ext cx="4045814" cy="0"/>
            </a:xfrm>
            <a:prstGeom prst="line">
              <a:avLst/>
            </a:prstGeom>
            <a:ln w="38100" cmpd="sng">
              <a:gradFill flip="none" rotWithShape="1">
                <a:gsLst>
                  <a:gs pos="0">
                    <a:srgbClr val="FF6600"/>
                  </a:gs>
                  <a:gs pos="100000">
                    <a:srgbClr val="FFFF00"/>
                  </a:gs>
                </a:gsLst>
                <a:lin ang="0" scaled="1"/>
                <a:tileRect/>
              </a:gradFill>
            </a:ln>
            <a:effectLst>
              <a:glow rad="165100">
                <a:srgbClr val="FF6600">
                  <a:alpha val="18000"/>
                </a:srgbClr>
              </a:glow>
              <a:outerShdw blurRad="40000" dist="20000" dir="5400000" rotWithShape="0">
                <a:srgbClr val="000000">
                  <a:alpha val="38000"/>
                </a:srgbClr>
              </a:outerShdw>
            </a:effectLst>
            <a:scene3d>
              <a:camera prst="orthographicFront"/>
              <a:lightRig rig="threePt" dir="t"/>
            </a:scene3d>
            <a:sp3d>
              <a:bevelT w="165100" prst="coolSlant"/>
            </a:sp3d>
          </p:spPr>
          <p:style>
            <a:lnRef idx="2">
              <a:schemeClr val="accent1"/>
            </a:lnRef>
            <a:fillRef idx="0">
              <a:schemeClr val="accent1"/>
            </a:fillRef>
            <a:effectRef idx="1">
              <a:schemeClr val="accent1"/>
            </a:effectRef>
            <a:fontRef idx="minor">
              <a:schemeClr val="tx1"/>
            </a:fontRef>
          </p:style>
        </p:cxnSp>
        <p:sp>
          <p:nvSpPr>
            <p:cNvPr id="30" name="正方形/長方形 29"/>
            <p:cNvSpPr/>
            <p:nvPr/>
          </p:nvSpPr>
          <p:spPr>
            <a:xfrm>
              <a:off x="-1753521" y="1028303"/>
              <a:ext cx="4045814" cy="608210"/>
            </a:xfrm>
            <a:prstGeom prst="rect">
              <a:avLst/>
            </a:prstGeom>
            <a:gradFill flip="none" rotWithShape="1">
              <a:gsLst>
                <a:gs pos="0">
                  <a:srgbClr val="FFFF00">
                    <a:alpha val="12000"/>
                  </a:srgbClr>
                </a:gs>
                <a:gs pos="100000">
                  <a:srgbClr val="FF6600">
                    <a:alpha val="12000"/>
                  </a:srgb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1" name="下矢印 30"/>
            <p:cNvSpPr/>
            <p:nvPr/>
          </p:nvSpPr>
          <p:spPr>
            <a:xfrm>
              <a:off x="-1416974" y="1141096"/>
              <a:ext cx="185862" cy="375231"/>
            </a:xfrm>
            <a:prstGeom prst="downArrow">
              <a:avLst/>
            </a:prstGeom>
            <a:gradFill flip="none" rotWithShape="1">
              <a:gsLst>
                <a:gs pos="0">
                  <a:srgbClr val="FF6600">
                    <a:alpha val="65000"/>
                  </a:srgbClr>
                </a:gs>
                <a:gs pos="100000">
                  <a:srgbClr val="FFFF00">
                    <a:alpha val="65000"/>
                  </a:srgbClr>
                </a:gs>
              </a:gsLst>
              <a:lin ang="16200000" scaled="0"/>
              <a:tileRect/>
            </a:gra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下矢印 31"/>
            <p:cNvSpPr/>
            <p:nvPr/>
          </p:nvSpPr>
          <p:spPr>
            <a:xfrm>
              <a:off x="1773649" y="1141096"/>
              <a:ext cx="185862" cy="375231"/>
            </a:xfrm>
            <a:prstGeom prst="downArrow">
              <a:avLst/>
            </a:prstGeom>
            <a:gradFill flip="none" rotWithShape="1">
              <a:gsLst>
                <a:gs pos="0">
                  <a:srgbClr val="FF6600">
                    <a:alpha val="65000"/>
                  </a:srgbClr>
                </a:gs>
                <a:gs pos="100000">
                  <a:srgbClr val="FFFF00">
                    <a:alpha val="65000"/>
                  </a:srgbClr>
                </a:gs>
              </a:gsLst>
              <a:lin ang="16200000" scaled="0"/>
              <a:tileRect/>
            </a:gra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2" name="図形グループ 21"/>
          <p:cNvGrpSpPr/>
          <p:nvPr/>
        </p:nvGrpSpPr>
        <p:grpSpPr>
          <a:xfrm>
            <a:off x="-1975316" y="5405556"/>
            <a:ext cx="3934827" cy="642462"/>
            <a:chOff x="-1975316" y="5405556"/>
            <a:chExt cx="3934827" cy="642462"/>
          </a:xfrm>
        </p:grpSpPr>
        <p:sp>
          <p:nvSpPr>
            <p:cNvPr id="37" name="フレーム 36"/>
            <p:cNvSpPr/>
            <p:nvPr/>
          </p:nvSpPr>
          <p:spPr>
            <a:xfrm>
              <a:off x="-1975316" y="5405556"/>
              <a:ext cx="3934827" cy="608210"/>
            </a:xfrm>
            <a:prstGeom prst="frame">
              <a:avLst>
                <a:gd name="adj1" fmla="val 5691"/>
              </a:avLst>
            </a:prstGeom>
            <a:solidFill>
              <a:srgbClr val="FFFF00"/>
            </a:solidFill>
            <a:ln>
              <a:solidFill>
                <a:schemeClr val="accent6"/>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rgbClr val="FFFF00"/>
                </a:solidFill>
              </a:endParaRPr>
            </a:p>
          </p:txBody>
        </p:sp>
        <p:sp>
          <p:nvSpPr>
            <p:cNvPr id="38" name="正方形/長方形 37"/>
            <p:cNvSpPr/>
            <p:nvPr/>
          </p:nvSpPr>
          <p:spPr>
            <a:xfrm>
              <a:off x="-1975316" y="5439808"/>
              <a:ext cx="3934827" cy="608210"/>
            </a:xfrm>
            <a:prstGeom prst="rect">
              <a:avLst/>
            </a:prstGeom>
            <a:gradFill flip="none" rotWithShape="1">
              <a:gsLst>
                <a:gs pos="0">
                  <a:srgbClr val="FFFF00">
                    <a:alpha val="12000"/>
                  </a:srgbClr>
                </a:gs>
                <a:gs pos="100000">
                  <a:srgbClr val="FF6600">
                    <a:alpha val="12000"/>
                  </a:srgb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9" name="下矢印 38"/>
            <p:cNvSpPr/>
            <p:nvPr/>
          </p:nvSpPr>
          <p:spPr>
            <a:xfrm>
              <a:off x="-1693197" y="5534780"/>
              <a:ext cx="185862" cy="375231"/>
            </a:xfrm>
            <a:prstGeom prst="downArrow">
              <a:avLst/>
            </a:prstGeom>
            <a:gradFill flip="none" rotWithShape="1">
              <a:gsLst>
                <a:gs pos="0">
                  <a:srgbClr val="FF6600">
                    <a:alpha val="65000"/>
                  </a:srgbClr>
                </a:gs>
                <a:gs pos="100000">
                  <a:srgbClr val="FFFF00">
                    <a:alpha val="65000"/>
                  </a:srgbClr>
                </a:gs>
              </a:gsLst>
              <a:lin ang="16200000" scaled="0"/>
              <a:tileRect/>
            </a:gra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5" name="下矢印 44"/>
            <p:cNvSpPr/>
            <p:nvPr/>
          </p:nvSpPr>
          <p:spPr>
            <a:xfrm>
              <a:off x="1497426" y="5534780"/>
              <a:ext cx="185862" cy="375231"/>
            </a:xfrm>
            <a:prstGeom prst="downArrow">
              <a:avLst/>
            </a:prstGeom>
            <a:gradFill flip="none" rotWithShape="1">
              <a:gsLst>
                <a:gs pos="0">
                  <a:srgbClr val="FF6600">
                    <a:alpha val="65000"/>
                  </a:srgbClr>
                </a:gs>
                <a:gs pos="100000">
                  <a:srgbClr val="FFFF00">
                    <a:alpha val="65000"/>
                  </a:srgbClr>
                </a:gs>
              </a:gsLst>
              <a:lin ang="16200000" scaled="0"/>
              <a:tileRect/>
            </a:gra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Tree>
    <p:extLst>
      <p:ext uri="{BB962C8B-B14F-4D97-AF65-F5344CB8AC3E}">
        <p14:creationId xmlns:p14="http://schemas.microsoft.com/office/powerpoint/2010/main" val="181397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図形グループ 14"/>
          <p:cNvGrpSpPr/>
          <p:nvPr/>
        </p:nvGrpSpPr>
        <p:grpSpPr>
          <a:xfrm>
            <a:off x="2183782" y="445564"/>
            <a:ext cx="3934827" cy="5885313"/>
            <a:chOff x="313332" y="445563"/>
            <a:chExt cx="3934827" cy="5885313"/>
          </a:xfrm>
        </p:grpSpPr>
        <p:sp>
          <p:nvSpPr>
            <p:cNvPr id="6" name="正方形/長方形 5"/>
            <p:cNvSpPr/>
            <p:nvPr/>
          </p:nvSpPr>
          <p:spPr>
            <a:xfrm>
              <a:off x="313332" y="445563"/>
              <a:ext cx="3934827" cy="5885313"/>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 name="正方形/長方形 6"/>
            <p:cNvSpPr/>
            <p:nvPr/>
          </p:nvSpPr>
          <p:spPr>
            <a:xfrm>
              <a:off x="313332" y="5722667"/>
              <a:ext cx="3934827" cy="608209"/>
            </a:xfrm>
            <a:prstGeom prst="rect">
              <a:avLst/>
            </a:prstGeom>
            <a:pattFill prst="wdUpDiag">
              <a:fgClr>
                <a:srgbClr val="0000FF"/>
              </a:fgClr>
              <a:bgClr>
                <a:srgbClr val="000090"/>
              </a:bgClr>
            </a:patt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dirty="0" smtClean="0">
                  <a:solidFill>
                    <a:schemeClr val="bg1"/>
                  </a:solidFill>
                  <a:latin typeface="ＤＦＰ太丸ゴシック体"/>
                  <a:ea typeface="ＤＦＰ太丸ゴシック体"/>
                  <a:cs typeface="ＤＦＰ太丸ゴシック体"/>
                </a:rPr>
                <a:t>Touch here !!</a:t>
              </a:r>
              <a:endParaRPr kumimoji="1" lang="ja-JP" altLang="en-US" sz="2400" dirty="0">
                <a:solidFill>
                  <a:schemeClr val="bg1"/>
                </a:solidFill>
                <a:latin typeface="ＤＦＰ太丸ゴシック体"/>
                <a:ea typeface="ＤＦＰ太丸ゴシック体"/>
                <a:cs typeface="ＤＦＰ太丸ゴシック体"/>
              </a:endParaRPr>
            </a:p>
          </p:txBody>
        </p:sp>
        <p:sp>
          <p:nvSpPr>
            <p:cNvPr id="8" name="正方形/長方形 7"/>
            <p:cNvSpPr/>
            <p:nvPr/>
          </p:nvSpPr>
          <p:spPr>
            <a:xfrm>
              <a:off x="313332" y="445564"/>
              <a:ext cx="3934827" cy="608209"/>
            </a:xfrm>
            <a:prstGeom prst="rect">
              <a:avLst/>
            </a:prstGeom>
            <a:pattFill prst="wdUpDiag">
              <a:fgClr>
                <a:srgbClr val="0000FF"/>
              </a:fgClr>
              <a:bgClr>
                <a:srgbClr val="000090"/>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4" name="直線コネクタ 3"/>
            <p:cNvCxnSpPr/>
            <p:nvPr/>
          </p:nvCxnSpPr>
          <p:spPr>
            <a:xfrm>
              <a:off x="313332" y="1053772"/>
              <a:ext cx="3934827" cy="0"/>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cxnSp>
          <p:nvCxnSpPr>
            <p:cNvPr id="5" name="直線コネクタ 4"/>
            <p:cNvCxnSpPr/>
            <p:nvPr/>
          </p:nvCxnSpPr>
          <p:spPr>
            <a:xfrm>
              <a:off x="313332" y="5722666"/>
              <a:ext cx="3934827" cy="0"/>
            </a:xfrm>
            <a:prstGeom prst="line">
              <a:avLst/>
            </a:prstGeom>
            <a:ln>
              <a:solidFill>
                <a:schemeClr val="bg1"/>
              </a:solidFill>
            </a:ln>
          </p:spPr>
          <p:style>
            <a:lnRef idx="3">
              <a:schemeClr val="accent4"/>
            </a:lnRef>
            <a:fillRef idx="0">
              <a:schemeClr val="accent4"/>
            </a:fillRef>
            <a:effectRef idx="2">
              <a:schemeClr val="accent4"/>
            </a:effectRef>
            <a:fontRef idx="minor">
              <a:schemeClr val="tx1"/>
            </a:fontRef>
          </p:style>
        </p:cxnSp>
        <p:sp>
          <p:nvSpPr>
            <p:cNvPr id="10" name="雲 9"/>
            <p:cNvSpPr/>
            <p:nvPr/>
          </p:nvSpPr>
          <p:spPr>
            <a:xfrm>
              <a:off x="2739870" y="3178251"/>
              <a:ext cx="1508289" cy="972480"/>
            </a:xfrm>
            <a:prstGeom prst="cloud">
              <a:avLst/>
            </a:prstGeom>
            <a:solidFill>
              <a:schemeClr val="bg1">
                <a:alpha val="68000"/>
              </a:schemeClr>
            </a:solidFill>
            <a:scene3d>
              <a:camera prst="isometricOffAxis2Left"/>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2" name="雲 11"/>
            <p:cNvSpPr/>
            <p:nvPr/>
          </p:nvSpPr>
          <p:spPr>
            <a:xfrm>
              <a:off x="2234171" y="1488175"/>
              <a:ext cx="1011397" cy="595682"/>
            </a:xfrm>
            <a:prstGeom prst="cloud">
              <a:avLst/>
            </a:prstGeom>
            <a:solidFill>
              <a:schemeClr val="bg1">
                <a:alpha val="68000"/>
              </a:schemeClr>
            </a:solidFill>
            <a:scene3d>
              <a:camera prst="isometricOffAxis2Left"/>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3" name="雲 12"/>
            <p:cNvSpPr/>
            <p:nvPr/>
          </p:nvSpPr>
          <p:spPr>
            <a:xfrm>
              <a:off x="1587672" y="4498074"/>
              <a:ext cx="1011397" cy="595682"/>
            </a:xfrm>
            <a:prstGeom prst="cloud">
              <a:avLst/>
            </a:prstGeom>
            <a:solidFill>
              <a:schemeClr val="bg1">
                <a:alpha val="68000"/>
              </a:schemeClr>
            </a:solidFill>
            <a:scene3d>
              <a:camera prst="isometricOffAxis1Right"/>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4" name="雲 13"/>
            <p:cNvSpPr/>
            <p:nvPr/>
          </p:nvSpPr>
          <p:spPr>
            <a:xfrm>
              <a:off x="576275" y="2692010"/>
              <a:ext cx="1011397" cy="595682"/>
            </a:xfrm>
            <a:prstGeom prst="cloud">
              <a:avLst/>
            </a:prstGeom>
            <a:solidFill>
              <a:schemeClr val="bg1">
                <a:alpha val="68000"/>
              </a:schemeClr>
            </a:solidFill>
            <a:scene3d>
              <a:camera prst="isometricOffAxis1Right"/>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2" name="図形グループ 1"/>
          <p:cNvGrpSpPr/>
          <p:nvPr/>
        </p:nvGrpSpPr>
        <p:grpSpPr>
          <a:xfrm>
            <a:off x="8831427" y="569455"/>
            <a:ext cx="2160000" cy="2160000"/>
            <a:chOff x="7481905" y="611795"/>
            <a:chExt cx="2160000" cy="2160000"/>
          </a:xfrm>
          <a:effectLst>
            <a:reflection blurRad="6350" stA="50000" endA="300" endPos="90000" dist="50800" dir="5400000" sy="-100000" algn="bl" rotWithShape="0"/>
          </a:effectLst>
        </p:grpSpPr>
        <p:sp>
          <p:nvSpPr>
            <p:cNvPr id="17" name="円/楕円 16"/>
            <p:cNvSpPr/>
            <p:nvPr/>
          </p:nvSpPr>
          <p:spPr>
            <a:xfrm>
              <a:off x="7481905" y="611795"/>
              <a:ext cx="2160000" cy="2160000"/>
            </a:xfrm>
            <a:prstGeom prst="ellipse">
              <a:avLst/>
            </a:prstGeom>
            <a:solidFill>
              <a:srgbClr val="3366FF"/>
            </a:solidFill>
            <a:ln>
              <a:no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 name="雲 18"/>
            <p:cNvSpPr/>
            <p:nvPr/>
          </p:nvSpPr>
          <p:spPr>
            <a:xfrm>
              <a:off x="7629000" y="1053773"/>
              <a:ext cx="1011397" cy="595682"/>
            </a:xfrm>
            <a:prstGeom prst="cloud">
              <a:avLst/>
            </a:prstGeom>
            <a:solidFill>
              <a:schemeClr val="bg1">
                <a:alpha val="68000"/>
              </a:schemeClr>
            </a:solidFill>
            <a:scene3d>
              <a:camera prst="isometricOffAxis1Righ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 name="雲 20"/>
            <p:cNvSpPr/>
            <p:nvPr/>
          </p:nvSpPr>
          <p:spPr>
            <a:xfrm>
              <a:off x="8526317" y="1740203"/>
              <a:ext cx="1011397" cy="595682"/>
            </a:xfrm>
            <a:prstGeom prst="cloud">
              <a:avLst/>
            </a:prstGeom>
            <a:solidFill>
              <a:schemeClr val="bg1">
                <a:alpha val="68000"/>
              </a:schemeClr>
            </a:solidFill>
            <a:scene3d>
              <a:camera prst="isometricOffAxis2Lef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grpSp>
        <p:nvGrpSpPr>
          <p:cNvPr id="3" name="図形グループ 2"/>
          <p:cNvGrpSpPr/>
          <p:nvPr/>
        </p:nvGrpSpPr>
        <p:grpSpPr>
          <a:xfrm>
            <a:off x="7021799" y="3238075"/>
            <a:ext cx="2520000" cy="2520000"/>
            <a:chOff x="7021799" y="3238075"/>
            <a:chExt cx="2520000" cy="2520000"/>
          </a:xfrm>
        </p:grpSpPr>
        <p:grpSp>
          <p:nvGrpSpPr>
            <p:cNvPr id="24" name="図形グループ 23"/>
            <p:cNvGrpSpPr/>
            <p:nvPr/>
          </p:nvGrpSpPr>
          <p:grpSpPr>
            <a:xfrm>
              <a:off x="7237387" y="3418075"/>
              <a:ext cx="2160000" cy="2160000"/>
              <a:chOff x="7481905" y="611795"/>
              <a:chExt cx="2160000" cy="2160000"/>
            </a:xfrm>
          </p:grpSpPr>
          <p:sp>
            <p:nvSpPr>
              <p:cNvPr id="25" name="円/楕円 24"/>
              <p:cNvSpPr/>
              <p:nvPr/>
            </p:nvSpPr>
            <p:spPr>
              <a:xfrm>
                <a:off x="7481905" y="611795"/>
                <a:ext cx="2160000" cy="2160000"/>
              </a:xfrm>
              <a:prstGeom prst="ellipse">
                <a:avLst/>
              </a:prstGeom>
              <a:solidFill>
                <a:srgbClr val="3366FF"/>
              </a:solidFill>
              <a:ln>
                <a:noFill/>
              </a:ln>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6" name="雲 25"/>
              <p:cNvSpPr/>
              <p:nvPr/>
            </p:nvSpPr>
            <p:spPr>
              <a:xfrm>
                <a:off x="7629000" y="1053773"/>
                <a:ext cx="1011397" cy="595682"/>
              </a:xfrm>
              <a:prstGeom prst="cloud">
                <a:avLst/>
              </a:prstGeom>
              <a:solidFill>
                <a:schemeClr val="bg1">
                  <a:alpha val="68000"/>
                </a:schemeClr>
              </a:solidFill>
              <a:scene3d>
                <a:camera prst="isometricOffAxis1Right"/>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7" name="雲 26"/>
              <p:cNvSpPr/>
              <p:nvPr/>
            </p:nvSpPr>
            <p:spPr>
              <a:xfrm>
                <a:off x="8526317" y="1740203"/>
                <a:ext cx="1011397" cy="595682"/>
              </a:xfrm>
              <a:prstGeom prst="cloud">
                <a:avLst/>
              </a:prstGeom>
              <a:solidFill>
                <a:schemeClr val="bg1">
                  <a:alpha val="68000"/>
                </a:schemeClr>
              </a:solidFill>
              <a:scene3d>
                <a:camera prst="isometricOffAxis2Left"/>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sp>
          <p:nvSpPr>
            <p:cNvPr id="28" name="ドーナツ 27"/>
            <p:cNvSpPr/>
            <p:nvPr/>
          </p:nvSpPr>
          <p:spPr>
            <a:xfrm>
              <a:off x="7021799" y="3238075"/>
              <a:ext cx="2520000" cy="2520000"/>
            </a:xfrm>
            <a:prstGeom prst="donut">
              <a:avLst>
                <a:gd name="adj" fmla="val 10057"/>
              </a:avLst>
            </a:prstGeom>
            <a:solidFill>
              <a:srgbClr val="FFFF00"/>
            </a:solidFill>
            <a:ln w="9525" cap="rnd">
              <a:solidFill>
                <a:srgbClr val="FFFF00"/>
              </a:solidFill>
            </a:ln>
            <a:effectLst>
              <a:glow rad="139700">
                <a:schemeClr val="accent3">
                  <a:satMod val="175000"/>
                  <a:alpha val="40000"/>
                </a:schemeClr>
              </a:glow>
              <a:outerShdw blurRad="40000" dist="23000" dir="5400000" rotWithShape="0">
                <a:srgbClr val="000000">
                  <a:alpha val="35000"/>
                </a:srgbClr>
              </a:out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grpSp>
    </p:spTree>
    <p:extLst>
      <p:ext uri="{BB962C8B-B14F-4D97-AF65-F5344CB8AC3E}">
        <p14:creationId xmlns:p14="http://schemas.microsoft.com/office/powerpoint/2010/main" val="3027747461"/>
      </p:ext>
    </p:extLst>
  </p:cSld>
  <p:clrMapOvr>
    <a:masterClrMapping/>
  </p:clrMapOvr>
</p:sld>
</file>

<file path=ppt/theme/theme1.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9001</TotalTime>
  <Words>2253</Words>
  <Application>Microsoft Macintosh PowerPoint</Application>
  <PresentationFormat>画面に合わせる (4:3)</PresentationFormat>
  <Paragraphs>922</Paragraphs>
  <Slides>75</Slides>
  <Notes>13</Notes>
  <HiddenSlides>2</HiddenSlides>
  <MMClips>0</MMClips>
  <ScaleCrop>false</ScaleCrop>
  <HeadingPairs>
    <vt:vector size="4" baseType="variant">
      <vt:variant>
        <vt:lpstr>テーマ</vt:lpstr>
      </vt:variant>
      <vt:variant>
        <vt:i4>1</vt:i4>
      </vt:variant>
      <vt:variant>
        <vt:lpstr>スライド タイトル</vt:lpstr>
      </vt:variant>
      <vt:variant>
        <vt:i4>75</vt:i4>
      </vt:variant>
    </vt:vector>
  </HeadingPairs>
  <TitlesOfParts>
    <vt:vector size="76" baseType="lpstr">
      <vt:lpstr>ホワイト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上智大学大学院</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鶴岡 秀樹</dc:creator>
  <cp:lastModifiedBy>鶴岡 秀樹</cp:lastModifiedBy>
  <cp:revision>1134</cp:revision>
  <dcterms:created xsi:type="dcterms:W3CDTF">2014-06-05T13:38:12Z</dcterms:created>
  <dcterms:modified xsi:type="dcterms:W3CDTF">2015-12-28T05:37:40Z</dcterms:modified>
</cp:coreProperties>
</file>